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75DD"/>
    <a:srgbClr val="0F283E"/>
    <a:srgbClr val="008080"/>
    <a:srgbClr val="808000"/>
    <a:srgbClr val="87C5CB"/>
    <a:srgbClr val="669900"/>
    <a:srgbClr val="D1F0EF"/>
    <a:srgbClr val="DDDDDD"/>
    <a:srgbClr val="336600"/>
    <a:srgbClr val="5B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25" d="100"/>
          <a:sy n="25" d="100"/>
        </p:scale>
        <p:origin x="768" y="-1277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CD4BB8-57D6-4C08-A9A8-B89E012F3A07}" type="doc">
      <dgm:prSet loTypeId="urn:microsoft.com/office/officeart/2011/layout/CircleProcess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5AA1C5B9-F492-4F3D-933D-E25A0E1B2388}">
      <dgm:prSet phldrT="[Text]"/>
      <dgm:spPr>
        <a:solidFill>
          <a:schemeClr val="accent1">
            <a:lumMod val="5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Segoe UI Semibold" panose="020B0702040204020203" pitchFamily="34" charset="0"/>
            </a:rPr>
            <a:t>Guiding Questions</a:t>
          </a:r>
          <a:endParaRPr lang="en-US" dirty="0">
            <a:latin typeface="Segoe UI Semibold" panose="020B0702040204020203" pitchFamily="34" charset="0"/>
          </a:endParaRPr>
        </a:p>
      </dgm:t>
    </dgm:pt>
    <dgm:pt modelId="{5F4EE097-468F-479B-96A5-BD9644708916}" type="parTrans" cxnId="{AD82FC25-7228-4B63-B89D-4474DC8D194C}">
      <dgm:prSet/>
      <dgm:spPr/>
      <dgm:t>
        <a:bodyPr/>
        <a:lstStyle/>
        <a:p>
          <a:endParaRPr lang="en-US"/>
        </a:p>
      </dgm:t>
    </dgm:pt>
    <dgm:pt modelId="{A5E9C0A9-48D6-4D2C-8C03-5CA8B635B1A2}" type="sibTrans" cxnId="{AD82FC25-7228-4B63-B89D-4474DC8D194C}">
      <dgm:prSet/>
      <dgm:spPr/>
      <dgm:t>
        <a:bodyPr/>
        <a:lstStyle/>
        <a:p>
          <a:endParaRPr lang="en-US"/>
        </a:p>
      </dgm:t>
    </dgm:pt>
    <dgm:pt modelId="{F3DB82F8-B503-4A0C-B4EE-186921081A09}">
      <dgm:prSet phldrT="[Text]" custT="1"/>
      <dgm:spPr>
        <a:solidFill>
          <a:schemeClr val="accent1">
            <a:lumMod val="25000"/>
            <a:alpha val="90000"/>
          </a:schemeClr>
        </a:solidFill>
      </dgm:spPr>
      <dgm:t>
        <a:bodyPr/>
        <a:lstStyle/>
        <a:p>
          <a:r>
            <a:rPr lang="en-US" sz="3200" dirty="0" smtClean="0">
              <a:solidFill>
                <a:schemeClr val="bg1"/>
              </a:solidFill>
              <a:latin typeface="Segoe UI Semibold" panose="020B0702040204020203" pitchFamily="34" charset="0"/>
            </a:rPr>
            <a:t>Engineering Design</a:t>
          </a:r>
          <a:endParaRPr lang="en-US" sz="3200" dirty="0">
            <a:solidFill>
              <a:schemeClr val="bg1"/>
            </a:solidFill>
            <a:latin typeface="Segoe UI Semibold" panose="020B0702040204020203" pitchFamily="34" charset="0"/>
          </a:endParaRPr>
        </a:p>
      </dgm:t>
    </dgm:pt>
    <dgm:pt modelId="{EC29B279-66A7-4D53-8922-D37A7E99316D}" type="parTrans" cxnId="{2DEC07E3-4095-439C-9946-D752AEF815F8}">
      <dgm:prSet/>
      <dgm:spPr/>
      <dgm:t>
        <a:bodyPr/>
        <a:lstStyle/>
        <a:p>
          <a:endParaRPr lang="en-US"/>
        </a:p>
      </dgm:t>
    </dgm:pt>
    <dgm:pt modelId="{55C34B5E-70AA-45F9-9D87-8CBD4C19E7FB}" type="sibTrans" cxnId="{2DEC07E3-4095-439C-9946-D752AEF815F8}">
      <dgm:prSet/>
      <dgm:spPr/>
      <dgm:t>
        <a:bodyPr/>
        <a:lstStyle/>
        <a:p>
          <a:endParaRPr lang="en-US"/>
        </a:p>
      </dgm:t>
    </dgm:pt>
    <dgm:pt modelId="{80654747-E7F0-400F-8863-14BF7D612531}">
      <dgm:prSet phldrT="[Text]"/>
      <dgm:spPr>
        <a:solidFill>
          <a:schemeClr val="accent1">
            <a:lumMod val="10000"/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Segoe UI Semibold" panose="020B0702040204020203" pitchFamily="34" charset="0"/>
            </a:rPr>
            <a:t>Communicate Solution</a:t>
          </a:r>
          <a:endParaRPr lang="en-US" dirty="0">
            <a:solidFill>
              <a:schemeClr val="bg1"/>
            </a:solidFill>
            <a:latin typeface="Segoe UI Semibold" panose="020B0702040204020203" pitchFamily="34" charset="0"/>
          </a:endParaRPr>
        </a:p>
      </dgm:t>
    </dgm:pt>
    <dgm:pt modelId="{B6CD0B06-3DF9-4934-9996-B413A2506F4B}" type="parTrans" cxnId="{995AAEFE-CB58-4D41-9A6A-4BE75AEDBF95}">
      <dgm:prSet/>
      <dgm:spPr/>
      <dgm:t>
        <a:bodyPr/>
        <a:lstStyle/>
        <a:p>
          <a:endParaRPr lang="en-US"/>
        </a:p>
      </dgm:t>
    </dgm:pt>
    <dgm:pt modelId="{86BBAD91-B26E-40B8-865A-8FFE0ED5633D}" type="sibTrans" cxnId="{995AAEFE-CB58-4D41-9A6A-4BE75AEDBF95}">
      <dgm:prSet/>
      <dgm:spPr/>
      <dgm:t>
        <a:bodyPr/>
        <a:lstStyle/>
        <a:p>
          <a:endParaRPr lang="en-US"/>
        </a:p>
      </dgm:t>
    </dgm:pt>
    <dgm:pt modelId="{E681BF98-7746-4EF4-9B63-75FC0341EBB0}" type="pres">
      <dgm:prSet presAssocID="{27CD4BB8-57D6-4C08-A9A8-B89E012F3A07}" presName="Name0" presStyleCnt="0">
        <dgm:presLayoutVars>
          <dgm:chMax val="11"/>
          <dgm:chPref val="11"/>
          <dgm:dir val="rev"/>
          <dgm:resizeHandles/>
        </dgm:presLayoutVars>
      </dgm:prSet>
      <dgm:spPr/>
      <dgm:t>
        <a:bodyPr/>
        <a:lstStyle/>
        <a:p>
          <a:endParaRPr lang="en-US"/>
        </a:p>
      </dgm:t>
    </dgm:pt>
    <dgm:pt modelId="{DD04BE30-2EE1-437B-95CD-06A014857C99}" type="pres">
      <dgm:prSet presAssocID="{80654747-E7F0-400F-8863-14BF7D612531}" presName="Accent3" presStyleCnt="0"/>
      <dgm:spPr/>
    </dgm:pt>
    <dgm:pt modelId="{9F71EF24-4F53-4B2D-A8DE-62BC0E2CA426}" type="pres">
      <dgm:prSet presAssocID="{80654747-E7F0-400F-8863-14BF7D612531}" presName="Accent" presStyleLbl="node1" presStyleIdx="0" presStyleCnt="3"/>
      <dgm:spPr/>
    </dgm:pt>
    <dgm:pt modelId="{BC314FCE-8F33-4B14-904C-050D9F0C41DC}" type="pres">
      <dgm:prSet presAssocID="{80654747-E7F0-400F-8863-14BF7D612531}" presName="ParentBackground3" presStyleCnt="0"/>
      <dgm:spPr/>
    </dgm:pt>
    <dgm:pt modelId="{E5BCF9A6-B03E-4C40-A5E9-3D94BB841B7B}" type="pres">
      <dgm:prSet presAssocID="{80654747-E7F0-400F-8863-14BF7D612531}" presName="ParentBackground" presStyleLbl="fgAcc1" presStyleIdx="0" presStyleCnt="3"/>
      <dgm:spPr/>
      <dgm:t>
        <a:bodyPr/>
        <a:lstStyle/>
        <a:p>
          <a:endParaRPr lang="en-US"/>
        </a:p>
      </dgm:t>
    </dgm:pt>
    <dgm:pt modelId="{DB5B6CB4-46C3-472B-ADB4-BAFCEE4DDA54}" type="pres">
      <dgm:prSet presAssocID="{80654747-E7F0-400F-8863-14BF7D612531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06940-E603-4CD0-81BF-F28B08DAA128}" type="pres">
      <dgm:prSet presAssocID="{F3DB82F8-B503-4A0C-B4EE-186921081A09}" presName="Accent2" presStyleCnt="0"/>
      <dgm:spPr/>
    </dgm:pt>
    <dgm:pt modelId="{1BCF27D8-739D-4906-A9DA-3085FEEC6EB8}" type="pres">
      <dgm:prSet presAssocID="{F3DB82F8-B503-4A0C-B4EE-186921081A09}" presName="Accent" presStyleLbl="node1" presStyleIdx="1" presStyleCnt="3"/>
      <dgm:spPr/>
    </dgm:pt>
    <dgm:pt modelId="{281045A7-85F5-4589-B46F-C0EB441E0691}" type="pres">
      <dgm:prSet presAssocID="{F3DB82F8-B503-4A0C-B4EE-186921081A09}" presName="ParentBackground2" presStyleCnt="0"/>
      <dgm:spPr/>
    </dgm:pt>
    <dgm:pt modelId="{D654E20D-7719-4482-A4CD-C5B61B3A7054}" type="pres">
      <dgm:prSet presAssocID="{F3DB82F8-B503-4A0C-B4EE-186921081A09}" presName="ParentBackground" presStyleLbl="fgAcc1" presStyleIdx="1" presStyleCnt="3"/>
      <dgm:spPr/>
      <dgm:t>
        <a:bodyPr/>
        <a:lstStyle/>
        <a:p>
          <a:endParaRPr lang="en-US"/>
        </a:p>
      </dgm:t>
    </dgm:pt>
    <dgm:pt modelId="{B7372031-0F05-404A-B0AA-1D067363126D}" type="pres">
      <dgm:prSet presAssocID="{F3DB82F8-B503-4A0C-B4EE-186921081A09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BAE8C-451D-4584-8F0B-A776A06C241B}" type="pres">
      <dgm:prSet presAssocID="{5AA1C5B9-F492-4F3D-933D-E25A0E1B2388}" presName="Accent1" presStyleCnt="0"/>
      <dgm:spPr/>
    </dgm:pt>
    <dgm:pt modelId="{28C73C7E-D5E7-4EB6-84D3-1155557CB6FC}" type="pres">
      <dgm:prSet presAssocID="{5AA1C5B9-F492-4F3D-933D-E25A0E1B2388}" presName="Accent" presStyleLbl="node1" presStyleIdx="2" presStyleCnt="3"/>
      <dgm:spPr/>
    </dgm:pt>
    <dgm:pt modelId="{14F9D81E-4A86-4984-88C9-15563690A09D}" type="pres">
      <dgm:prSet presAssocID="{5AA1C5B9-F492-4F3D-933D-E25A0E1B2388}" presName="ParentBackground1" presStyleCnt="0"/>
      <dgm:spPr/>
    </dgm:pt>
    <dgm:pt modelId="{E8348CD7-66DD-4CEF-963B-C677BD640836}" type="pres">
      <dgm:prSet presAssocID="{5AA1C5B9-F492-4F3D-933D-E25A0E1B2388}" presName="ParentBackground" presStyleLbl="fgAcc1" presStyleIdx="2" presStyleCnt="3"/>
      <dgm:spPr/>
      <dgm:t>
        <a:bodyPr/>
        <a:lstStyle/>
        <a:p>
          <a:endParaRPr lang="en-US"/>
        </a:p>
      </dgm:t>
    </dgm:pt>
    <dgm:pt modelId="{44C68E06-9909-472F-9EFD-AD83EBEC07A7}" type="pres">
      <dgm:prSet presAssocID="{5AA1C5B9-F492-4F3D-933D-E25A0E1B2388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82FC25-7228-4B63-B89D-4474DC8D194C}" srcId="{27CD4BB8-57D6-4C08-A9A8-B89E012F3A07}" destId="{5AA1C5B9-F492-4F3D-933D-E25A0E1B2388}" srcOrd="0" destOrd="0" parTransId="{5F4EE097-468F-479B-96A5-BD9644708916}" sibTransId="{A5E9C0A9-48D6-4D2C-8C03-5CA8B635B1A2}"/>
    <dgm:cxn modelId="{ADB89EC2-9769-4D58-9D4E-62796876C450}" type="presOf" srcId="{80654747-E7F0-400F-8863-14BF7D612531}" destId="{E5BCF9A6-B03E-4C40-A5E9-3D94BB841B7B}" srcOrd="0" destOrd="0" presId="urn:microsoft.com/office/officeart/2011/layout/CircleProcess"/>
    <dgm:cxn modelId="{BCE4356C-8810-4685-AAC1-460DDF48A3AA}" type="presOf" srcId="{5AA1C5B9-F492-4F3D-933D-E25A0E1B2388}" destId="{44C68E06-9909-472F-9EFD-AD83EBEC07A7}" srcOrd="1" destOrd="0" presId="urn:microsoft.com/office/officeart/2011/layout/CircleProcess"/>
    <dgm:cxn modelId="{9040F016-7C26-45C5-BF4E-6E2D60FD58CE}" type="presOf" srcId="{5AA1C5B9-F492-4F3D-933D-E25A0E1B2388}" destId="{E8348CD7-66DD-4CEF-963B-C677BD640836}" srcOrd="0" destOrd="0" presId="urn:microsoft.com/office/officeart/2011/layout/CircleProcess"/>
    <dgm:cxn modelId="{2DEC07E3-4095-439C-9946-D752AEF815F8}" srcId="{27CD4BB8-57D6-4C08-A9A8-B89E012F3A07}" destId="{F3DB82F8-B503-4A0C-B4EE-186921081A09}" srcOrd="1" destOrd="0" parTransId="{EC29B279-66A7-4D53-8922-D37A7E99316D}" sibTransId="{55C34B5E-70AA-45F9-9D87-8CBD4C19E7FB}"/>
    <dgm:cxn modelId="{2FCEC334-1B71-4B97-A0D4-80EBE12A7560}" type="presOf" srcId="{27CD4BB8-57D6-4C08-A9A8-B89E012F3A07}" destId="{E681BF98-7746-4EF4-9B63-75FC0341EBB0}" srcOrd="0" destOrd="0" presId="urn:microsoft.com/office/officeart/2011/layout/CircleProcess"/>
    <dgm:cxn modelId="{C7678C47-FE14-4535-8B8B-6149E59E88CC}" type="presOf" srcId="{80654747-E7F0-400F-8863-14BF7D612531}" destId="{DB5B6CB4-46C3-472B-ADB4-BAFCEE4DDA54}" srcOrd="1" destOrd="0" presId="urn:microsoft.com/office/officeart/2011/layout/CircleProcess"/>
    <dgm:cxn modelId="{995AAEFE-CB58-4D41-9A6A-4BE75AEDBF95}" srcId="{27CD4BB8-57D6-4C08-A9A8-B89E012F3A07}" destId="{80654747-E7F0-400F-8863-14BF7D612531}" srcOrd="2" destOrd="0" parTransId="{B6CD0B06-3DF9-4934-9996-B413A2506F4B}" sibTransId="{86BBAD91-B26E-40B8-865A-8FFE0ED5633D}"/>
    <dgm:cxn modelId="{8A11E59F-58A1-4426-B91D-436533B87232}" type="presOf" srcId="{F3DB82F8-B503-4A0C-B4EE-186921081A09}" destId="{B7372031-0F05-404A-B0AA-1D067363126D}" srcOrd="1" destOrd="0" presId="urn:microsoft.com/office/officeart/2011/layout/CircleProcess"/>
    <dgm:cxn modelId="{45BEC2DE-A8A2-4B44-B594-0848BD24ACDA}" type="presOf" srcId="{F3DB82F8-B503-4A0C-B4EE-186921081A09}" destId="{D654E20D-7719-4482-A4CD-C5B61B3A7054}" srcOrd="0" destOrd="0" presId="urn:microsoft.com/office/officeart/2011/layout/CircleProcess"/>
    <dgm:cxn modelId="{98E047B8-5233-413D-B25D-631E6535238F}" type="presParOf" srcId="{E681BF98-7746-4EF4-9B63-75FC0341EBB0}" destId="{DD04BE30-2EE1-437B-95CD-06A014857C99}" srcOrd="0" destOrd="0" presId="urn:microsoft.com/office/officeart/2011/layout/CircleProcess"/>
    <dgm:cxn modelId="{68827DA7-B1CA-4C4B-9322-F57D41DFF9DF}" type="presParOf" srcId="{DD04BE30-2EE1-437B-95CD-06A014857C99}" destId="{9F71EF24-4F53-4B2D-A8DE-62BC0E2CA426}" srcOrd="0" destOrd="0" presId="urn:microsoft.com/office/officeart/2011/layout/CircleProcess"/>
    <dgm:cxn modelId="{B095F2A5-791D-445D-A113-FCEDB31F83E7}" type="presParOf" srcId="{E681BF98-7746-4EF4-9B63-75FC0341EBB0}" destId="{BC314FCE-8F33-4B14-904C-050D9F0C41DC}" srcOrd="1" destOrd="0" presId="urn:microsoft.com/office/officeart/2011/layout/CircleProcess"/>
    <dgm:cxn modelId="{026991D8-18E2-4108-9E01-88FE1569B8F3}" type="presParOf" srcId="{BC314FCE-8F33-4B14-904C-050D9F0C41DC}" destId="{E5BCF9A6-B03E-4C40-A5E9-3D94BB841B7B}" srcOrd="0" destOrd="0" presId="urn:microsoft.com/office/officeart/2011/layout/CircleProcess"/>
    <dgm:cxn modelId="{D5BB6975-8DED-40E6-9B9C-D4E5D057CF49}" type="presParOf" srcId="{E681BF98-7746-4EF4-9B63-75FC0341EBB0}" destId="{DB5B6CB4-46C3-472B-ADB4-BAFCEE4DDA54}" srcOrd="2" destOrd="0" presId="urn:microsoft.com/office/officeart/2011/layout/CircleProcess"/>
    <dgm:cxn modelId="{893D684C-C81B-4CE9-BB9C-646F3AA57756}" type="presParOf" srcId="{E681BF98-7746-4EF4-9B63-75FC0341EBB0}" destId="{C3506940-E603-4CD0-81BF-F28B08DAA128}" srcOrd="3" destOrd="0" presId="urn:microsoft.com/office/officeart/2011/layout/CircleProcess"/>
    <dgm:cxn modelId="{B7D1F887-2AEB-4331-B63B-F6DFBE15588B}" type="presParOf" srcId="{C3506940-E603-4CD0-81BF-F28B08DAA128}" destId="{1BCF27D8-739D-4906-A9DA-3085FEEC6EB8}" srcOrd="0" destOrd="0" presId="urn:microsoft.com/office/officeart/2011/layout/CircleProcess"/>
    <dgm:cxn modelId="{1F3802AF-48D7-4613-8B71-36DC4F2913DB}" type="presParOf" srcId="{E681BF98-7746-4EF4-9B63-75FC0341EBB0}" destId="{281045A7-85F5-4589-B46F-C0EB441E0691}" srcOrd="4" destOrd="0" presId="urn:microsoft.com/office/officeart/2011/layout/CircleProcess"/>
    <dgm:cxn modelId="{9CB05F74-C5F8-408D-9ECA-750527767FC2}" type="presParOf" srcId="{281045A7-85F5-4589-B46F-C0EB441E0691}" destId="{D654E20D-7719-4482-A4CD-C5B61B3A7054}" srcOrd="0" destOrd="0" presId="urn:microsoft.com/office/officeart/2011/layout/CircleProcess"/>
    <dgm:cxn modelId="{E7DA32CB-B35D-4E8D-8167-17A62FE25642}" type="presParOf" srcId="{E681BF98-7746-4EF4-9B63-75FC0341EBB0}" destId="{B7372031-0F05-404A-B0AA-1D067363126D}" srcOrd="5" destOrd="0" presId="urn:microsoft.com/office/officeart/2011/layout/CircleProcess"/>
    <dgm:cxn modelId="{0998E023-E7DD-49D1-AC0E-5F91B8EB1C79}" type="presParOf" srcId="{E681BF98-7746-4EF4-9B63-75FC0341EBB0}" destId="{B1ABAE8C-451D-4584-8F0B-A776A06C241B}" srcOrd="6" destOrd="0" presId="urn:microsoft.com/office/officeart/2011/layout/CircleProcess"/>
    <dgm:cxn modelId="{8F85CEF0-1F79-40D5-9188-580B5F7939B8}" type="presParOf" srcId="{B1ABAE8C-451D-4584-8F0B-A776A06C241B}" destId="{28C73C7E-D5E7-4EB6-84D3-1155557CB6FC}" srcOrd="0" destOrd="0" presId="urn:microsoft.com/office/officeart/2011/layout/CircleProcess"/>
    <dgm:cxn modelId="{421BC33C-2601-40D6-9A5F-1FC17C55FC30}" type="presParOf" srcId="{E681BF98-7746-4EF4-9B63-75FC0341EBB0}" destId="{14F9D81E-4A86-4984-88C9-15563690A09D}" srcOrd="7" destOrd="0" presId="urn:microsoft.com/office/officeart/2011/layout/CircleProcess"/>
    <dgm:cxn modelId="{AEDE28AC-9908-4FBF-BD04-3A713755F781}" type="presParOf" srcId="{14F9D81E-4A86-4984-88C9-15563690A09D}" destId="{E8348CD7-66DD-4CEF-963B-C677BD640836}" srcOrd="0" destOrd="0" presId="urn:microsoft.com/office/officeart/2011/layout/CircleProcess"/>
    <dgm:cxn modelId="{6B020E19-050C-4D68-9E4D-5222BED3C783}" type="presParOf" srcId="{E681BF98-7746-4EF4-9B63-75FC0341EBB0}" destId="{44C68E06-9909-472F-9EFD-AD83EBEC07A7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CD4BB8-57D6-4C08-A9A8-B89E012F3A07}" type="doc">
      <dgm:prSet loTypeId="urn:microsoft.com/office/officeart/2011/layout/CircleProcess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5AA1C5B9-F492-4F3D-933D-E25A0E1B2388}">
      <dgm:prSet phldrT="[Text]" custT="1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n-US" sz="2900" dirty="0" smtClean="0">
              <a:latin typeface="Segoe UI Semibold" panose="020B0702040204020203" pitchFamily="34" charset="0"/>
            </a:rPr>
            <a:t>Big Idea</a:t>
          </a:r>
          <a:endParaRPr lang="en-US" sz="2900" dirty="0">
            <a:latin typeface="Segoe UI Semibold" panose="020B0702040204020203" pitchFamily="34" charset="0"/>
          </a:endParaRPr>
        </a:p>
      </dgm:t>
    </dgm:pt>
    <dgm:pt modelId="{5F4EE097-468F-479B-96A5-BD9644708916}" type="parTrans" cxnId="{AD82FC25-7228-4B63-B89D-4474DC8D194C}">
      <dgm:prSet/>
      <dgm:spPr/>
      <dgm:t>
        <a:bodyPr/>
        <a:lstStyle/>
        <a:p>
          <a:endParaRPr lang="en-US"/>
        </a:p>
      </dgm:t>
    </dgm:pt>
    <dgm:pt modelId="{A5E9C0A9-48D6-4D2C-8C03-5CA8B635B1A2}" type="sibTrans" cxnId="{AD82FC25-7228-4B63-B89D-4474DC8D194C}">
      <dgm:prSet/>
      <dgm:spPr/>
      <dgm:t>
        <a:bodyPr/>
        <a:lstStyle/>
        <a:p>
          <a:endParaRPr lang="en-US"/>
        </a:p>
      </dgm:t>
    </dgm:pt>
    <dgm:pt modelId="{F3DB82F8-B503-4A0C-B4EE-186921081A09}">
      <dgm:prSet phldrT="[Text]" custT="1"/>
      <dgm:spPr>
        <a:solidFill>
          <a:schemeClr val="accent1">
            <a:lumMod val="90000"/>
            <a:alpha val="90000"/>
          </a:schemeClr>
        </a:solidFill>
      </dgm:spPr>
      <dgm:t>
        <a:bodyPr/>
        <a:lstStyle/>
        <a:p>
          <a:r>
            <a:rPr lang="en-US" sz="2900" dirty="0" smtClean="0">
              <a:latin typeface="Segoe UI Semibold" panose="020B0702040204020203" pitchFamily="34" charset="0"/>
            </a:rPr>
            <a:t>Essential Questions</a:t>
          </a:r>
          <a:endParaRPr lang="en-US" sz="2900" dirty="0">
            <a:latin typeface="Segoe UI Semibold" panose="020B0702040204020203" pitchFamily="34" charset="0"/>
          </a:endParaRPr>
        </a:p>
      </dgm:t>
    </dgm:pt>
    <dgm:pt modelId="{EC29B279-66A7-4D53-8922-D37A7E99316D}" type="parTrans" cxnId="{2DEC07E3-4095-439C-9946-D752AEF815F8}">
      <dgm:prSet/>
      <dgm:spPr/>
      <dgm:t>
        <a:bodyPr/>
        <a:lstStyle/>
        <a:p>
          <a:endParaRPr lang="en-US"/>
        </a:p>
      </dgm:t>
    </dgm:pt>
    <dgm:pt modelId="{55C34B5E-70AA-45F9-9D87-8CBD4C19E7FB}" type="sibTrans" cxnId="{2DEC07E3-4095-439C-9946-D752AEF815F8}">
      <dgm:prSet/>
      <dgm:spPr/>
      <dgm:t>
        <a:bodyPr/>
        <a:lstStyle/>
        <a:p>
          <a:endParaRPr lang="en-US"/>
        </a:p>
      </dgm:t>
    </dgm:pt>
    <dgm:pt modelId="{80654747-E7F0-400F-8863-14BF7D612531}">
      <dgm:prSet phldrT="[Text]" custT="1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en-US" sz="2900" dirty="0" smtClean="0">
              <a:latin typeface="Segoe UI Semibold" panose="020B0702040204020203" pitchFamily="34" charset="0"/>
            </a:rPr>
            <a:t>Challenge</a:t>
          </a:r>
          <a:endParaRPr lang="en-US" sz="2900" dirty="0">
            <a:latin typeface="Segoe UI Semibold" panose="020B0702040204020203" pitchFamily="34" charset="0"/>
          </a:endParaRPr>
        </a:p>
      </dgm:t>
    </dgm:pt>
    <dgm:pt modelId="{B6CD0B06-3DF9-4934-9996-B413A2506F4B}" type="parTrans" cxnId="{995AAEFE-CB58-4D41-9A6A-4BE75AEDBF95}">
      <dgm:prSet/>
      <dgm:spPr/>
      <dgm:t>
        <a:bodyPr/>
        <a:lstStyle/>
        <a:p>
          <a:endParaRPr lang="en-US"/>
        </a:p>
      </dgm:t>
    </dgm:pt>
    <dgm:pt modelId="{86BBAD91-B26E-40B8-865A-8FFE0ED5633D}" type="sibTrans" cxnId="{995AAEFE-CB58-4D41-9A6A-4BE75AEDBF95}">
      <dgm:prSet/>
      <dgm:spPr/>
      <dgm:t>
        <a:bodyPr/>
        <a:lstStyle/>
        <a:p>
          <a:endParaRPr lang="en-US"/>
        </a:p>
      </dgm:t>
    </dgm:pt>
    <dgm:pt modelId="{E681BF98-7746-4EF4-9B63-75FC0341EBB0}" type="pres">
      <dgm:prSet presAssocID="{27CD4BB8-57D6-4C08-A9A8-B89E012F3A07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DD04BE30-2EE1-437B-95CD-06A014857C99}" type="pres">
      <dgm:prSet presAssocID="{80654747-E7F0-400F-8863-14BF7D612531}" presName="Accent3" presStyleCnt="0"/>
      <dgm:spPr/>
    </dgm:pt>
    <dgm:pt modelId="{9F71EF24-4F53-4B2D-A8DE-62BC0E2CA426}" type="pres">
      <dgm:prSet presAssocID="{80654747-E7F0-400F-8863-14BF7D612531}" presName="Accent" presStyleLbl="node1" presStyleIdx="0" presStyleCnt="3"/>
      <dgm:spPr/>
    </dgm:pt>
    <dgm:pt modelId="{BC314FCE-8F33-4B14-904C-050D9F0C41DC}" type="pres">
      <dgm:prSet presAssocID="{80654747-E7F0-400F-8863-14BF7D612531}" presName="ParentBackground3" presStyleCnt="0"/>
      <dgm:spPr/>
    </dgm:pt>
    <dgm:pt modelId="{E5BCF9A6-B03E-4C40-A5E9-3D94BB841B7B}" type="pres">
      <dgm:prSet presAssocID="{80654747-E7F0-400F-8863-14BF7D612531}" presName="ParentBackground" presStyleLbl="fgAcc1" presStyleIdx="0" presStyleCnt="3"/>
      <dgm:spPr/>
      <dgm:t>
        <a:bodyPr/>
        <a:lstStyle/>
        <a:p>
          <a:endParaRPr lang="en-US"/>
        </a:p>
      </dgm:t>
    </dgm:pt>
    <dgm:pt modelId="{DB5B6CB4-46C3-472B-ADB4-BAFCEE4DDA54}" type="pres">
      <dgm:prSet presAssocID="{80654747-E7F0-400F-8863-14BF7D612531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06940-E603-4CD0-81BF-F28B08DAA128}" type="pres">
      <dgm:prSet presAssocID="{F3DB82F8-B503-4A0C-B4EE-186921081A09}" presName="Accent2" presStyleCnt="0"/>
      <dgm:spPr/>
    </dgm:pt>
    <dgm:pt modelId="{1BCF27D8-739D-4906-A9DA-3085FEEC6EB8}" type="pres">
      <dgm:prSet presAssocID="{F3DB82F8-B503-4A0C-B4EE-186921081A09}" presName="Accent" presStyleLbl="node1" presStyleIdx="1" presStyleCnt="3"/>
      <dgm:spPr/>
    </dgm:pt>
    <dgm:pt modelId="{281045A7-85F5-4589-B46F-C0EB441E0691}" type="pres">
      <dgm:prSet presAssocID="{F3DB82F8-B503-4A0C-B4EE-186921081A09}" presName="ParentBackground2" presStyleCnt="0"/>
      <dgm:spPr/>
    </dgm:pt>
    <dgm:pt modelId="{D654E20D-7719-4482-A4CD-C5B61B3A7054}" type="pres">
      <dgm:prSet presAssocID="{F3DB82F8-B503-4A0C-B4EE-186921081A09}" presName="ParentBackground" presStyleLbl="fgAcc1" presStyleIdx="1" presStyleCnt="3"/>
      <dgm:spPr/>
      <dgm:t>
        <a:bodyPr/>
        <a:lstStyle/>
        <a:p>
          <a:endParaRPr lang="en-US"/>
        </a:p>
      </dgm:t>
    </dgm:pt>
    <dgm:pt modelId="{B7372031-0F05-404A-B0AA-1D067363126D}" type="pres">
      <dgm:prSet presAssocID="{F3DB82F8-B503-4A0C-B4EE-186921081A09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BAE8C-451D-4584-8F0B-A776A06C241B}" type="pres">
      <dgm:prSet presAssocID="{5AA1C5B9-F492-4F3D-933D-E25A0E1B2388}" presName="Accent1" presStyleCnt="0"/>
      <dgm:spPr/>
    </dgm:pt>
    <dgm:pt modelId="{28C73C7E-D5E7-4EB6-84D3-1155557CB6FC}" type="pres">
      <dgm:prSet presAssocID="{5AA1C5B9-F492-4F3D-933D-E25A0E1B2388}" presName="Accent" presStyleLbl="node1" presStyleIdx="2" presStyleCnt="3"/>
      <dgm:spPr/>
    </dgm:pt>
    <dgm:pt modelId="{14F9D81E-4A86-4984-88C9-15563690A09D}" type="pres">
      <dgm:prSet presAssocID="{5AA1C5B9-F492-4F3D-933D-E25A0E1B2388}" presName="ParentBackground1" presStyleCnt="0"/>
      <dgm:spPr/>
    </dgm:pt>
    <dgm:pt modelId="{E8348CD7-66DD-4CEF-963B-C677BD640836}" type="pres">
      <dgm:prSet presAssocID="{5AA1C5B9-F492-4F3D-933D-E25A0E1B2388}" presName="ParentBackground" presStyleLbl="fgAcc1" presStyleIdx="2" presStyleCnt="3"/>
      <dgm:spPr/>
      <dgm:t>
        <a:bodyPr/>
        <a:lstStyle/>
        <a:p>
          <a:endParaRPr lang="en-US"/>
        </a:p>
      </dgm:t>
    </dgm:pt>
    <dgm:pt modelId="{44C68E06-9909-472F-9EFD-AD83EBEC07A7}" type="pres">
      <dgm:prSet presAssocID="{5AA1C5B9-F492-4F3D-933D-E25A0E1B2388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82FC25-7228-4B63-B89D-4474DC8D194C}" srcId="{27CD4BB8-57D6-4C08-A9A8-B89E012F3A07}" destId="{5AA1C5B9-F492-4F3D-933D-E25A0E1B2388}" srcOrd="0" destOrd="0" parTransId="{5F4EE097-468F-479B-96A5-BD9644708916}" sibTransId="{A5E9C0A9-48D6-4D2C-8C03-5CA8B635B1A2}"/>
    <dgm:cxn modelId="{ADB89EC2-9769-4D58-9D4E-62796876C450}" type="presOf" srcId="{80654747-E7F0-400F-8863-14BF7D612531}" destId="{E5BCF9A6-B03E-4C40-A5E9-3D94BB841B7B}" srcOrd="0" destOrd="0" presId="urn:microsoft.com/office/officeart/2011/layout/CircleProcess"/>
    <dgm:cxn modelId="{BCE4356C-8810-4685-AAC1-460DDF48A3AA}" type="presOf" srcId="{5AA1C5B9-F492-4F3D-933D-E25A0E1B2388}" destId="{44C68E06-9909-472F-9EFD-AD83EBEC07A7}" srcOrd="1" destOrd="0" presId="urn:microsoft.com/office/officeart/2011/layout/CircleProcess"/>
    <dgm:cxn modelId="{9040F016-7C26-45C5-BF4E-6E2D60FD58CE}" type="presOf" srcId="{5AA1C5B9-F492-4F3D-933D-E25A0E1B2388}" destId="{E8348CD7-66DD-4CEF-963B-C677BD640836}" srcOrd="0" destOrd="0" presId="urn:microsoft.com/office/officeart/2011/layout/CircleProcess"/>
    <dgm:cxn modelId="{2DEC07E3-4095-439C-9946-D752AEF815F8}" srcId="{27CD4BB8-57D6-4C08-A9A8-B89E012F3A07}" destId="{F3DB82F8-B503-4A0C-B4EE-186921081A09}" srcOrd="1" destOrd="0" parTransId="{EC29B279-66A7-4D53-8922-D37A7E99316D}" sibTransId="{55C34B5E-70AA-45F9-9D87-8CBD4C19E7FB}"/>
    <dgm:cxn modelId="{2FCEC334-1B71-4B97-A0D4-80EBE12A7560}" type="presOf" srcId="{27CD4BB8-57D6-4C08-A9A8-B89E012F3A07}" destId="{E681BF98-7746-4EF4-9B63-75FC0341EBB0}" srcOrd="0" destOrd="0" presId="urn:microsoft.com/office/officeart/2011/layout/CircleProcess"/>
    <dgm:cxn modelId="{C7678C47-FE14-4535-8B8B-6149E59E88CC}" type="presOf" srcId="{80654747-E7F0-400F-8863-14BF7D612531}" destId="{DB5B6CB4-46C3-472B-ADB4-BAFCEE4DDA54}" srcOrd="1" destOrd="0" presId="urn:microsoft.com/office/officeart/2011/layout/CircleProcess"/>
    <dgm:cxn modelId="{995AAEFE-CB58-4D41-9A6A-4BE75AEDBF95}" srcId="{27CD4BB8-57D6-4C08-A9A8-B89E012F3A07}" destId="{80654747-E7F0-400F-8863-14BF7D612531}" srcOrd="2" destOrd="0" parTransId="{B6CD0B06-3DF9-4934-9996-B413A2506F4B}" sibTransId="{86BBAD91-B26E-40B8-865A-8FFE0ED5633D}"/>
    <dgm:cxn modelId="{8A11E59F-58A1-4426-B91D-436533B87232}" type="presOf" srcId="{F3DB82F8-B503-4A0C-B4EE-186921081A09}" destId="{B7372031-0F05-404A-B0AA-1D067363126D}" srcOrd="1" destOrd="0" presId="urn:microsoft.com/office/officeart/2011/layout/CircleProcess"/>
    <dgm:cxn modelId="{45BEC2DE-A8A2-4B44-B594-0848BD24ACDA}" type="presOf" srcId="{F3DB82F8-B503-4A0C-B4EE-186921081A09}" destId="{D654E20D-7719-4482-A4CD-C5B61B3A7054}" srcOrd="0" destOrd="0" presId="urn:microsoft.com/office/officeart/2011/layout/CircleProcess"/>
    <dgm:cxn modelId="{98E047B8-5233-413D-B25D-631E6535238F}" type="presParOf" srcId="{E681BF98-7746-4EF4-9B63-75FC0341EBB0}" destId="{DD04BE30-2EE1-437B-95CD-06A014857C99}" srcOrd="0" destOrd="0" presId="urn:microsoft.com/office/officeart/2011/layout/CircleProcess"/>
    <dgm:cxn modelId="{68827DA7-B1CA-4C4B-9322-F57D41DFF9DF}" type="presParOf" srcId="{DD04BE30-2EE1-437B-95CD-06A014857C99}" destId="{9F71EF24-4F53-4B2D-A8DE-62BC0E2CA426}" srcOrd="0" destOrd="0" presId="urn:microsoft.com/office/officeart/2011/layout/CircleProcess"/>
    <dgm:cxn modelId="{B095F2A5-791D-445D-A113-FCEDB31F83E7}" type="presParOf" srcId="{E681BF98-7746-4EF4-9B63-75FC0341EBB0}" destId="{BC314FCE-8F33-4B14-904C-050D9F0C41DC}" srcOrd="1" destOrd="0" presId="urn:microsoft.com/office/officeart/2011/layout/CircleProcess"/>
    <dgm:cxn modelId="{026991D8-18E2-4108-9E01-88FE1569B8F3}" type="presParOf" srcId="{BC314FCE-8F33-4B14-904C-050D9F0C41DC}" destId="{E5BCF9A6-B03E-4C40-A5E9-3D94BB841B7B}" srcOrd="0" destOrd="0" presId="urn:microsoft.com/office/officeart/2011/layout/CircleProcess"/>
    <dgm:cxn modelId="{D5BB6975-8DED-40E6-9B9C-D4E5D057CF49}" type="presParOf" srcId="{E681BF98-7746-4EF4-9B63-75FC0341EBB0}" destId="{DB5B6CB4-46C3-472B-ADB4-BAFCEE4DDA54}" srcOrd="2" destOrd="0" presId="urn:microsoft.com/office/officeart/2011/layout/CircleProcess"/>
    <dgm:cxn modelId="{893D684C-C81B-4CE9-BB9C-646F3AA57756}" type="presParOf" srcId="{E681BF98-7746-4EF4-9B63-75FC0341EBB0}" destId="{C3506940-E603-4CD0-81BF-F28B08DAA128}" srcOrd="3" destOrd="0" presId="urn:microsoft.com/office/officeart/2011/layout/CircleProcess"/>
    <dgm:cxn modelId="{B7D1F887-2AEB-4331-B63B-F6DFBE15588B}" type="presParOf" srcId="{C3506940-E603-4CD0-81BF-F28B08DAA128}" destId="{1BCF27D8-739D-4906-A9DA-3085FEEC6EB8}" srcOrd="0" destOrd="0" presId="urn:microsoft.com/office/officeart/2011/layout/CircleProcess"/>
    <dgm:cxn modelId="{1F3802AF-48D7-4613-8B71-36DC4F2913DB}" type="presParOf" srcId="{E681BF98-7746-4EF4-9B63-75FC0341EBB0}" destId="{281045A7-85F5-4589-B46F-C0EB441E0691}" srcOrd="4" destOrd="0" presId="urn:microsoft.com/office/officeart/2011/layout/CircleProcess"/>
    <dgm:cxn modelId="{9CB05F74-C5F8-408D-9ECA-750527767FC2}" type="presParOf" srcId="{281045A7-85F5-4589-B46F-C0EB441E0691}" destId="{D654E20D-7719-4482-A4CD-C5B61B3A7054}" srcOrd="0" destOrd="0" presId="urn:microsoft.com/office/officeart/2011/layout/CircleProcess"/>
    <dgm:cxn modelId="{E7DA32CB-B35D-4E8D-8167-17A62FE25642}" type="presParOf" srcId="{E681BF98-7746-4EF4-9B63-75FC0341EBB0}" destId="{B7372031-0F05-404A-B0AA-1D067363126D}" srcOrd="5" destOrd="0" presId="urn:microsoft.com/office/officeart/2011/layout/CircleProcess"/>
    <dgm:cxn modelId="{0998E023-E7DD-49D1-AC0E-5F91B8EB1C79}" type="presParOf" srcId="{E681BF98-7746-4EF4-9B63-75FC0341EBB0}" destId="{B1ABAE8C-451D-4584-8F0B-A776A06C241B}" srcOrd="6" destOrd="0" presId="urn:microsoft.com/office/officeart/2011/layout/CircleProcess"/>
    <dgm:cxn modelId="{8F85CEF0-1F79-40D5-9188-580B5F7939B8}" type="presParOf" srcId="{B1ABAE8C-451D-4584-8F0B-A776A06C241B}" destId="{28C73C7E-D5E7-4EB6-84D3-1155557CB6FC}" srcOrd="0" destOrd="0" presId="urn:microsoft.com/office/officeart/2011/layout/CircleProcess"/>
    <dgm:cxn modelId="{421BC33C-2601-40D6-9A5F-1FC17C55FC30}" type="presParOf" srcId="{E681BF98-7746-4EF4-9B63-75FC0341EBB0}" destId="{14F9D81E-4A86-4984-88C9-15563690A09D}" srcOrd="7" destOrd="0" presId="urn:microsoft.com/office/officeart/2011/layout/CircleProcess"/>
    <dgm:cxn modelId="{AEDE28AC-9908-4FBF-BD04-3A713755F781}" type="presParOf" srcId="{14F9D81E-4A86-4984-88C9-15563690A09D}" destId="{E8348CD7-66DD-4CEF-963B-C677BD640836}" srcOrd="0" destOrd="0" presId="urn:microsoft.com/office/officeart/2011/layout/CircleProcess"/>
    <dgm:cxn modelId="{6B020E19-050C-4D68-9E4D-5222BED3C783}" type="presParOf" srcId="{E681BF98-7746-4EF4-9B63-75FC0341EBB0}" destId="{44C68E06-9909-472F-9EFD-AD83EBEC07A7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1EF24-4F53-4B2D-A8DE-62BC0E2CA426}">
      <dsp:nvSpPr>
        <dsp:cNvPr id="0" name=""/>
        <dsp:cNvSpPr/>
      </dsp:nvSpPr>
      <dsp:spPr>
        <a:xfrm>
          <a:off x="1834598" y="1360657"/>
          <a:ext cx="3604347" cy="36050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BCF9A6-B03E-4C40-A5E9-3D94BB841B7B}">
      <dsp:nvSpPr>
        <dsp:cNvPr id="0" name=""/>
        <dsp:cNvSpPr/>
      </dsp:nvSpPr>
      <dsp:spPr>
        <a:xfrm>
          <a:off x="1954274" y="1480845"/>
          <a:ext cx="3364996" cy="3364638"/>
        </a:xfrm>
        <a:prstGeom prst="ellipse">
          <a:avLst/>
        </a:prstGeom>
        <a:solidFill>
          <a:schemeClr val="accent1">
            <a:lumMod val="10000"/>
            <a:alpha val="9000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bg1"/>
              </a:solidFill>
              <a:latin typeface="Segoe UI Semibold" panose="020B0702040204020203" pitchFamily="34" charset="0"/>
            </a:rPr>
            <a:t>Communicate Solution</a:t>
          </a:r>
          <a:endParaRPr lang="en-US" sz="2900" kern="1200" dirty="0">
            <a:solidFill>
              <a:schemeClr val="bg1"/>
            </a:solidFill>
            <a:latin typeface="Segoe UI Semibold" panose="020B0702040204020203" pitchFamily="34" charset="0"/>
          </a:endParaRPr>
        </a:p>
      </dsp:txBody>
      <dsp:txXfrm>
        <a:off x="2435323" y="1961598"/>
        <a:ext cx="2402898" cy="2403132"/>
      </dsp:txXfrm>
    </dsp:sp>
    <dsp:sp modelId="{1BCF27D8-739D-4906-A9DA-3085FEEC6EB8}">
      <dsp:nvSpPr>
        <dsp:cNvPr id="0" name=""/>
        <dsp:cNvSpPr/>
      </dsp:nvSpPr>
      <dsp:spPr>
        <a:xfrm rot="13500000">
          <a:off x="5564136" y="1365015"/>
          <a:ext cx="3595666" cy="3595666"/>
        </a:xfrm>
        <a:prstGeom prst="teardrop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54E20D-7719-4482-A4CD-C5B61B3A7054}">
      <dsp:nvSpPr>
        <dsp:cNvPr id="0" name=""/>
        <dsp:cNvSpPr/>
      </dsp:nvSpPr>
      <dsp:spPr>
        <a:xfrm>
          <a:off x="5679471" y="1480845"/>
          <a:ext cx="3364996" cy="3364638"/>
        </a:xfrm>
        <a:prstGeom prst="ellipse">
          <a:avLst/>
        </a:prstGeom>
        <a:solidFill>
          <a:schemeClr val="accent1">
            <a:lumMod val="25000"/>
            <a:alpha val="9000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  <a:latin typeface="Segoe UI Semibold" panose="020B0702040204020203" pitchFamily="34" charset="0"/>
            </a:rPr>
            <a:t>Engineering Design</a:t>
          </a:r>
          <a:endParaRPr lang="en-US" sz="3200" kern="1200" dirty="0">
            <a:solidFill>
              <a:schemeClr val="bg1"/>
            </a:solidFill>
            <a:latin typeface="Segoe UI Semibold" panose="020B0702040204020203" pitchFamily="34" charset="0"/>
          </a:endParaRPr>
        </a:p>
      </dsp:txBody>
      <dsp:txXfrm>
        <a:off x="6160520" y="1961598"/>
        <a:ext cx="2402898" cy="2403132"/>
      </dsp:txXfrm>
    </dsp:sp>
    <dsp:sp modelId="{28C73C7E-D5E7-4EB6-84D3-1155557CB6FC}">
      <dsp:nvSpPr>
        <dsp:cNvPr id="0" name=""/>
        <dsp:cNvSpPr/>
      </dsp:nvSpPr>
      <dsp:spPr>
        <a:xfrm rot="13500000">
          <a:off x="9289332" y="1365015"/>
          <a:ext cx="3595666" cy="3595666"/>
        </a:xfrm>
        <a:prstGeom prst="teardrop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348CD7-66DD-4CEF-963B-C677BD640836}">
      <dsp:nvSpPr>
        <dsp:cNvPr id="0" name=""/>
        <dsp:cNvSpPr/>
      </dsp:nvSpPr>
      <dsp:spPr>
        <a:xfrm>
          <a:off x="9404667" y="1480845"/>
          <a:ext cx="3364996" cy="3364638"/>
        </a:xfrm>
        <a:prstGeom prst="ellipse">
          <a:avLst/>
        </a:prstGeom>
        <a:solidFill>
          <a:schemeClr val="accent1">
            <a:lumMod val="50000"/>
            <a:alpha val="9000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latin typeface="Segoe UI Semibold" panose="020B0702040204020203" pitchFamily="34" charset="0"/>
            </a:rPr>
            <a:t>Guiding Questions</a:t>
          </a:r>
          <a:endParaRPr lang="en-US" sz="2900" kern="1200" dirty="0">
            <a:latin typeface="Segoe UI Semibold" panose="020B0702040204020203" pitchFamily="34" charset="0"/>
          </a:endParaRPr>
        </a:p>
      </dsp:txBody>
      <dsp:txXfrm>
        <a:off x="9885716" y="1961598"/>
        <a:ext cx="2402898" cy="24031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1EF24-4F53-4B2D-A8DE-62BC0E2CA426}">
      <dsp:nvSpPr>
        <dsp:cNvPr id="0" name=""/>
        <dsp:cNvSpPr/>
      </dsp:nvSpPr>
      <dsp:spPr>
        <a:xfrm>
          <a:off x="10025338" y="1360657"/>
          <a:ext cx="3604347" cy="36050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BCF9A6-B03E-4C40-A5E9-3D94BB841B7B}">
      <dsp:nvSpPr>
        <dsp:cNvPr id="0" name=""/>
        <dsp:cNvSpPr/>
      </dsp:nvSpPr>
      <dsp:spPr>
        <a:xfrm>
          <a:off x="10145013" y="1480845"/>
          <a:ext cx="3364996" cy="3364638"/>
        </a:xfrm>
        <a:prstGeom prst="ellipse">
          <a:avLst/>
        </a:prstGeom>
        <a:solidFill>
          <a:schemeClr val="accent1">
            <a:lumMod val="75000"/>
            <a:alpha val="9000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latin typeface="Segoe UI Semibold" panose="020B0702040204020203" pitchFamily="34" charset="0"/>
            </a:rPr>
            <a:t>Challenge</a:t>
          </a:r>
          <a:endParaRPr lang="en-US" sz="2900" kern="1200" dirty="0">
            <a:latin typeface="Segoe UI Semibold" panose="020B0702040204020203" pitchFamily="34" charset="0"/>
          </a:endParaRPr>
        </a:p>
      </dsp:txBody>
      <dsp:txXfrm>
        <a:off x="10626062" y="1961598"/>
        <a:ext cx="2402898" cy="2403132"/>
      </dsp:txXfrm>
    </dsp:sp>
    <dsp:sp modelId="{1BCF27D8-739D-4906-A9DA-3085FEEC6EB8}">
      <dsp:nvSpPr>
        <dsp:cNvPr id="0" name=""/>
        <dsp:cNvSpPr/>
      </dsp:nvSpPr>
      <dsp:spPr>
        <a:xfrm rot="2700000">
          <a:off x="6304482" y="1365015"/>
          <a:ext cx="3595666" cy="3595666"/>
        </a:xfrm>
        <a:prstGeom prst="teardrop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54E20D-7719-4482-A4CD-C5B61B3A7054}">
      <dsp:nvSpPr>
        <dsp:cNvPr id="0" name=""/>
        <dsp:cNvSpPr/>
      </dsp:nvSpPr>
      <dsp:spPr>
        <a:xfrm>
          <a:off x="6419817" y="1480845"/>
          <a:ext cx="3364996" cy="3364638"/>
        </a:xfrm>
        <a:prstGeom prst="ellipse">
          <a:avLst/>
        </a:prstGeom>
        <a:solidFill>
          <a:schemeClr val="accent1">
            <a:lumMod val="90000"/>
            <a:alpha val="9000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latin typeface="Segoe UI Semibold" panose="020B0702040204020203" pitchFamily="34" charset="0"/>
            </a:rPr>
            <a:t>Essential Questions</a:t>
          </a:r>
          <a:endParaRPr lang="en-US" sz="2900" kern="1200" dirty="0">
            <a:latin typeface="Segoe UI Semibold" panose="020B0702040204020203" pitchFamily="34" charset="0"/>
          </a:endParaRPr>
        </a:p>
      </dsp:txBody>
      <dsp:txXfrm>
        <a:off x="6900866" y="1961598"/>
        <a:ext cx="2402898" cy="2403132"/>
      </dsp:txXfrm>
    </dsp:sp>
    <dsp:sp modelId="{28C73C7E-D5E7-4EB6-84D3-1155557CB6FC}">
      <dsp:nvSpPr>
        <dsp:cNvPr id="0" name=""/>
        <dsp:cNvSpPr/>
      </dsp:nvSpPr>
      <dsp:spPr>
        <a:xfrm rot="2700000">
          <a:off x="2579285" y="1365015"/>
          <a:ext cx="3595666" cy="3595666"/>
        </a:xfrm>
        <a:prstGeom prst="teardrop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348CD7-66DD-4CEF-963B-C677BD640836}">
      <dsp:nvSpPr>
        <dsp:cNvPr id="0" name=""/>
        <dsp:cNvSpPr/>
      </dsp:nvSpPr>
      <dsp:spPr>
        <a:xfrm>
          <a:off x="2694620" y="1480845"/>
          <a:ext cx="3364996" cy="3364638"/>
        </a:xfrm>
        <a:prstGeom prst="ellipse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latin typeface="Segoe UI Semibold" panose="020B0702040204020203" pitchFamily="34" charset="0"/>
            </a:rPr>
            <a:t>Big Idea</a:t>
          </a:r>
          <a:endParaRPr lang="en-US" sz="2900" kern="1200" dirty="0">
            <a:latin typeface="Segoe UI Semibold" panose="020B0702040204020203" pitchFamily="34" charset="0"/>
          </a:endParaRPr>
        </a:p>
      </dsp:txBody>
      <dsp:txXfrm>
        <a:off x="3175669" y="1961598"/>
        <a:ext cx="2402898" cy="2403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F0B101C-5B19-41DF-95FA-44D4EFB69F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452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2CC637-DC1A-422E-A939-061D6EB1999F}" type="slidenum">
              <a:rPr lang="en-US" sz="1200" smtClean="0"/>
              <a:pPr eaLnBrk="1" hangingPunct="1"/>
              <a:t>1</a:t>
            </a:fld>
            <a:endParaRPr lang="en-US" sz="1200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6EC8B-BBB8-4627-9C12-106BEB3A0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62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34283-AEA1-4D3F-B3F2-5B52F9B98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46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38" y="1317625"/>
            <a:ext cx="9875837" cy="28089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1317625"/>
            <a:ext cx="29475113" cy="28089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89DEA-2323-4D0E-9147-0F2C5E83A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7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93925" y="7680325"/>
            <a:ext cx="19675475" cy="21726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22021800" y="7680325"/>
            <a:ext cx="19675475" cy="217265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8299C-17B3-44B1-B052-CEACAA9A4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4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36CE8-E330-4415-86D5-40687388B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3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53DCF-3D02-4D8F-8D3C-0C7DB05EE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07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5" y="7680325"/>
            <a:ext cx="19675475" cy="2172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7680325"/>
            <a:ext cx="19675475" cy="2172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7629D-8165-47E0-B437-113E0B875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04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F128F-276E-4E05-B2AB-A7A5F140B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33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9DEC3-FA4E-4D04-9763-B97364C9A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98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5C58A-C8E9-4705-94F0-1509B4398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10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08867-3901-4435-8F06-FADE497E8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43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3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512EE-96A2-4FE9-BA9E-76EF90F47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65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3925" y="1317625"/>
            <a:ext cx="395033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0207" tIns="235104" rIns="470207" bIns="2351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3925" y="7680325"/>
            <a:ext cx="39503350" cy="2172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3925" y="29978350"/>
            <a:ext cx="10242550" cy="2286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>
            <a:lvl1pPr>
              <a:defRPr sz="7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525" y="29978350"/>
            <a:ext cx="13900150" cy="2286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>
            <a:lvl1pPr algn="ctr">
              <a:defRPr sz="7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4725" y="29978350"/>
            <a:ext cx="10242550" cy="2286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>
            <a:lvl1pPr algn="r">
              <a:defRPr sz="7100"/>
            </a:lvl1pPr>
          </a:lstStyle>
          <a:p>
            <a:pPr>
              <a:defRPr/>
            </a:pPr>
            <a:fld id="{FF7C6C35-3651-4A3B-AC3C-B07F3644F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2pPr>
      <a:lvl3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3pPr>
      <a:lvl4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4pPr>
      <a:lvl5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5pPr>
      <a:lvl6pPr marL="4572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6pPr>
      <a:lvl7pPr marL="9144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7pPr>
      <a:lvl8pPr marL="13716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8pPr>
      <a:lvl9pPr marL="18288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9pPr>
    </p:titleStyle>
    <p:bodyStyle>
      <a:lvl1pPr marL="1762125" indent="-1762125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6500">
          <a:solidFill>
            <a:schemeClr val="tx1"/>
          </a:solidFill>
          <a:latin typeface="+mn-lt"/>
          <a:ea typeface="+mn-ea"/>
          <a:cs typeface="+mn-cs"/>
        </a:defRPr>
      </a:lvl1pPr>
      <a:lvl2pPr marL="3822700" indent="-1471613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4400">
          <a:solidFill>
            <a:schemeClr val="tx1"/>
          </a:solidFill>
          <a:latin typeface="+mn-lt"/>
        </a:defRPr>
      </a:lvl2pPr>
      <a:lvl3pPr marL="5875338" indent="-1171575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2400">
          <a:solidFill>
            <a:schemeClr val="tx1"/>
          </a:solidFill>
          <a:latin typeface="+mn-lt"/>
        </a:defRPr>
      </a:lvl3pPr>
      <a:lvl4pPr marL="8228013" indent="-1173163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0300">
          <a:solidFill>
            <a:schemeClr val="tx1"/>
          </a:solidFill>
          <a:latin typeface="+mn-lt"/>
        </a:defRPr>
      </a:lvl4pPr>
      <a:lvl5pPr marL="10582275" indent="-1176338" algn="l" defTabSz="4703763" rtl="0" eaLnBrk="0" fontAlgn="base" hangingPunct="0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5pPr>
      <a:lvl6pPr marL="110394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6pPr>
      <a:lvl7pPr marL="114966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7pPr>
      <a:lvl8pPr marL="119538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8pPr>
      <a:lvl9pPr marL="124110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diagramColors" Target="../diagrams/colors1.xml"/><Relationship Id="rId18" Type="http://schemas.openxmlformats.org/officeDocument/2006/relationships/diagramColors" Target="../diagrams/colors2.xml"/><Relationship Id="rId26" Type="http://schemas.openxmlformats.org/officeDocument/2006/relationships/image" Target="../media/image12.png"/><Relationship Id="rId39" Type="http://schemas.openxmlformats.org/officeDocument/2006/relationships/image" Target="../media/image21.jpg"/><Relationship Id="rId21" Type="http://schemas.openxmlformats.org/officeDocument/2006/relationships/image" Target="../media/image7.png"/><Relationship Id="rId34" Type="http://schemas.openxmlformats.org/officeDocument/2006/relationships/image" Target="../media/image16.jpeg"/><Relationship Id="rId7" Type="http://schemas.openxmlformats.org/officeDocument/2006/relationships/image" Target="../media/image5.png"/><Relationship Id="rId12" Type="http://schemas.openxmlformats.org/officeDocument/2006/relationships/diagramQuickStyle" Target="../diagrams/quickStyle1.xml"/><Relationship Id="rId17" Type="http://schemas.openxmlformats.org/officeDocument/2006/relationships/diagramQuickStyle" Target="../diagrams/quickStyle2.xml"/><Relationship Id="rId25" Type="http://schemas.openxmlformats.org/officeDocument/2006/relationships/image" Target="../media/image11.png"/><Relationship Id="rId33" Type="http://schemas.openxmlformats.org/officeDocument/2006/relationships/image" Target="../media/image15.png"/><Relationship Id="rId38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6" Type="http://schemas.openxmlformats.org/officeDocument/2006/relationships/diagramLayout" Target="../diagrams/layout2.xml"/><Relationship Id="rId20" Type="http://schemas.openxmlformats.org/officeDocument/2006/relationships/image" Target="../media/image6.png"/><Relationship Id="rId29" Type="http://schemas.openxmlformats.org/officeDocument/2006/relationships/hyperlink" Target="https://www.statista.com/statistics/606507/lithium-battery-use-globally-by-application/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diagramLayout" Target="../diagrams/layout1.xml"/><Relationship Id="rId24" Type="http://schemas.openxmlformats.org/officeDocument/2006/relationships/image" Target="../media/image10.png"/><Relationship Id="rId32" Type="http://schemas.openxmlformats.org/officeDocument/2006/relationships/image" Target="../media/image14.jpeg"/><Relationship Id="rId37" Type="http://schemas.openxmlformats.org/officeDocument/2006/relationships/image" Target="../media/image19.png"/><Relationship Id="rId40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diagramData" Target="../diagrams/data2.xml"/><Relationship Id="rId23" Type="http://schemas.openxmlformats.org/officeDocument/2006/relationships/image" Target="../media/image9.png"/><Relationship Id="rId28" Type="http://schemas.openxmlformats.org/officeDocument/2006/relationships/hyperlink" Target="https://www.statista.com/statistics/194998/percentage-of-us-smartphone-owners-by-gender/" TargetMode="External"/><Relationship Id="rId36" Type="http://schemas.openxmlformats.org/officeDocument/2006/relationships/image" Target="../media/image18.png"/><Relationship Id="rId10" Type="http://schemas.openxmlformats.org/officeDocument/2006/relationships/diagramData" Target="../diagrams/data1.xml"/><Relationship Id="rId19" Type="http://schemas.microsoft.com/office/2007/relationships/diagramDrawing" Target="../diagrams/drawing2.xml"/><Relationship Id="rId31" Type="http://schemas.openxmlformats.org/officeDocument/2006/relationships/hyperlink" Target="https://www.statista.com/statistics/452026/projected-total-supply-for-lithium-globally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1.png"/><Relationship Id="rId14" Type="http://schemas.microsoft.com/office/2007/relationships/diagramDrawing" Target="../diagrams/drawing1.xml"/><Relationship Id="rId22" Type="http://schemas.openxmlformats.org/officeDocument/2006/relationships/image" Target="../media/image8.png"/><Relationship Id="rId27" Type="http://schemas.openxmlformats.org/officeDocument/2006/relationships/image" Target="../media/image13.png"/><Relationship Id="rId30" Type="http://schemas.openxmlformats.org/officeDocument/2006/relationships/hyperlink" Target="https://www.statista.com/statistics/452025/projected-total-demand-for-lithium-globally/" TargetMode="External"/><Relationship Id="rId35" Type="http://schemas.openxmlformats.org/officeDocument/2006/relationships/image" Target="../media/image17.png"/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3">
                <a:lumMod val="6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 bwMode="auto">
          <a:xfrm>
            <a:off x="909041" y="9601200"/>
            <a:ext cx="13471525" cy="222264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</a:pPr>
            <a:endParaRPr lang="en-US" sz="4000" b="1" dirty="0">
              <a:latin typeface="Segoe UI Semibold" panose="020B0702040204020203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9347443" y="9601200"/>
            <a:ext cx="13471525" cy="1228180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0" name="Rectangle 13"/>
          <p:cNvSpPr>
            <a:spLocks noGrp="1" noChangeArrowheads="1"/>
          </p:cNvSpPr>
          <p:nvPr>
            <p:ph type="title"/>
          </p:nvPr>
        </p:nvSpPr>
        <p:spPr>
          <a:xfrm>
            <a:off x="914400" y="914400"/>
            <a:ext cx="42062400" cy="4998628"/>
          </a:xfrm>
          <a:solidFill>
            <a:srgbClr val="0070C0"/>
          </a:solidFill>
          <a:ln w="60325" cap="flat">
            <a:solidFill>
              <a:schemeClr val="tx1"/>
            </a:solidFill>
            <a:miter lim="800000"/>
            <a:headEnd/>
            <a:tailEnd/>
          </a:ln>
        </p:spPr>
        <p:txBody>
          <a:bodyPr anchor="t"/>
          <a:lstStyle/>
          <a:p>
            <a:pPr eaLnBrk="1" hangingPunct="1"/>
            <a:r>
              <a:rPr lang="en-US" sz="115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Lithium-Ion Batteries</a:t>
            </a:r>
            <a:r>
              <a:rPr lang="en-US" sz="72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72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6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Aaron </a:t>
            </a:r>
            <a:r>
              <a:rPr lang="en-US" sz="60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Debbink</a:t>
            </a:r>
            <a:r>
              <a:rPr lang="en-US" sz="6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6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6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Indian Hill High School</a:t>
            </a:r>
            <a:br>
              <a:rPr lang="en-US" sz="6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6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 Physics 2</a:t>
            </a:r>
          </a:p>
        </p:txBody>
      </p:sp>
      <p:sp>
        <p:nvSpPr>
          <p:cNvPr id="2067" name="TextBox 4"/>
          <p:cNvSpPr txBox="1">
            <a:spLocks noChangeArrowheads="1"/>
          </p:cNvSpPr>
          <p:nvPr/>
        </p:nvSpPr>
        <p:spPr bwMode="auto">
          <a:xfrm>
            <a:off x="35969641" y="4760893"/>
            <a:ext cx="654995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RET </a:t>
            </a:r>
            <a:r>
              <a:rPr lang="en-US" sz="2800" dirty="0">
                <a:solidFill>
                  <a:schemeClr val="bg1"/>
                </a:solidFill>
              </a:rPr>
              <a:t>is funded by the National Science Foundation, grant # </a:t>
            </a:r>
            <a:r>
              <a:rPr lang="en-US" sz="2800" dirty="0" smtClean="0">
                <a:solidFill>
                  <a:schemeClr val="bg1"/>
                </a:solidFill>
              </a:rPr>
              <a:t>EEC-1710826.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5820" y="1142770"/>
            <a:ext cx="3657600" cy="36752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15734"/>
            <a:ext cx="8530300" cy="38350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138636" y="2713271"/>
            <a:ext cx="3896904" cy="10357562"/>
          </a:xfrm>
          <a:prstGeom prst="rect">
            <a:avLst/>
          </a:prstGeom>
        </p:spPr>
      </p:pic>
      <p:sp>
        <p:nvSpPr>
          <p:cNvPr id="2051" name="Rectangle 17"/>
          <p:cNvSpPr>
            <a:spLocks noChangeArrowheads="1"/>
          </p:cNvSpPr>
          <p:nvPr/>
        </p:nvSpPr>
        <p:spPr bwMode="auto">
          <a:xfrm>
            <a:off x="31275896" y="7356000"/>
            <a:ext cx="8665029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71433" tIns="85716" rIns="171433" bIns="85716" anchor="ctr"/>
          <a:lstStyle/>
          <a:p>
            <a:pPr algn="ctr" defTabSz="4703763"/>
            <a:r>
              <a:rPr lang="en-US" sz="66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Big Idea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15169243" y="9601200"/>
            <a:ext cx="13471525" cy="222264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997148" y="2637071"/>
            <a:ext cx="3896904" cy="10357562"/>
          </a:xfrm>
          <a:prstGeom prst="rect">
            <a:avLst/>
          </a:prstGeom>
        </p:spPr>
      </p:pic>
      <p:sp>
        <p:nvSpPr>
          <p:cNvPr id="56" name="Rectangle 17"/>
          <p:cNvSpPr>
            <a:spLocks noChangeArrowheads="1"/>
          </p:cNvSpPr>
          <p:nvPr/>
        </p:nvSpPr>
        <p:spPr bwMode="auto">
          <a:xfrm>
            <a:off x="18446467" y="6558672"/>
            <a:ext cx="6917075" cy="250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71433" tIns="85716" rIns="171433" bIns="85716" anchor="ctr"/>
          <a:lstStyle/>
          <a:p>
            <a:pPr algn="ctr" defTabSz="4703763"/>
            <a:r>
              <a:rPr lang="en-US" sz="66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Teaching </a:t>
            </a:r>
          </a:p>
          <a:p>
            <a:pPr algn="ctr" defTabSz="4703763"/>
            <a:r>
              <a:rPr lang="en-US" sz="66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Strategies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78626" y="2713272"/>
            <a:ext cx="3896904" cy="10357562"/>
          </a:xfrm>
          <a:prstGeom prst="rect">
            <a:avLst/>
          </a:prstGeom>
        </p:spPr>
      </p:pic>
      <p:sp>
        <p:nvSpPr>
          <p:cNvPr id="59" name="Rectangle 17"/>
          <p:cNvSpPr>
            <a:spLocks noChangeArrowheads="1"/>
          </p:cNvSpPr>
          <p:nvPr/>
        </p:nvSpPr>
        <p:spPr bwMode="auto">
          <a:xfrm>
            <a:off x="3031845" y="6864357"/>
            <a:ext cx="8560481" cy="189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71433" tIns="85716" rIns="171433" bIns="85716" anchor="ctr"/>
          <a:lstStyle/>
          <a:p>
            <a:pPr algn="ctr" defTabSz="4703763"/>
            <a:r>
              <a:rPr lang="en-US" sz="66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Summer</a:t>
            </a:r>
          </a:p>
          <a:p>
            <a:pPr algn="ctr" defTabSz="4703763"/>
            <a:r>
              <a:rPr lang="en-US" sz="66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Research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307" y="1686662"/>
            <a:ext cx="4038600" cy="3796674"/>
          </a:xfrm>
          <a:prstGeom prst="rect">
            <a:avLst/>
          </a:prstGeom>
        </p:spPr>
      </p:pic>
      <p:sp>
        <p:nvSpPr>
          <p:cNvPr id="60" name="Text Box 40"/>
          <p:cNvSpPr txBox="1">
            <a:spLocks noChangeArrowheads="1"/>
          </p:cNvSpPr>
          <p:nvPr/>
        </p:nvSpPr>
        <p:spPr bwMode="auto">
          <a:xfrm>
            <a:off x="30300420" y="10179454"/>
            <a:ext cx="5063008" cy="14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33" tIns="85716" rIns="171433" bIns="85716"/>
          <a:lstStyle>
            <a:lvl1pPr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smtClean="0">
                <a:latin typeface="Segoe UI Semibold" panose="020B0702040204020203" pitchFamily="34" charset="0"/>
              </a:rPr>
              <a:t>How are Lithium-ion Batteries Used? </a:t>
            </a:r>
            <a:endParaRPr lang="en-US" sz="3600" b="1" dirty="0">
              <a:latin typeface="Segoe UI Semibold" panose="020B0702040204020203" pitchFamily="34" charset="0"/>
            </a:endParaRPr>
          </a:p>
        </p:txBody>
      </p:sp>
      <p:sp>
        <p:nvSpPr>
          <p:cNvPr id="61" name="Text Box 40"/>
          <p:cNvSpPr txBox="1">
            <a:spLocks noChangeArrowheads="1"/>
          </p:cNvSpPr>
          <p:nvPr/>
        </p:nvSpPr>
        <p:spPr bwMode="auto">
          <a:xfrm>
            <a:off x="1600199" y="10130955"/>
            <a:ext cx="12415611" cy="139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33" tIns="85716" rIns="171433" bIns="85716"/>
          <a:lstStyle>
            <a:lvl1pPr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Needed Battery </a:t>
            </a:r>
            <a:r>
              <a:rPr lang="en-US" sz="6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Advancements:</a:t>
            </a:r>
          </a:p>
        </p:txBody>
      </p:sp>
      <p:sp>
        <p:nvSpPr>
          <p:cNvPr id="62" name="Text Box 40"/>
          <p:cNvSpPr txBox="1">
            <a:spLocks noChangeArrowheads="1"/>
          </p:cNvSpPr>
          <p:nvPr/>
        </p:nvSpPr>
        <p:spPr bwMode="auto">
          <a:xfrm>
            <a:off x="1691494" y="16601922"/>
            <a:ext cx="6263404" cy="153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33" tIns="85716" rIns="171433" bIns="85716"/>
          <a:lstStyle>
            <a:lvl1pPr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Research Goals:</a:t>
            </a:r>
            <a:endParaRPr lang="en-US" sz="6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5" name="Text Box 40"/>
          <p:cNvSpPr txBox="1">
            <a:spLocks noChangeArrowheads="1"/>
          </p:cNvSpPr>
          <p:nvPr/>
        </p:nvSpPr>
        <p:spPr bwMode="auto">
          <a:xfrm>
            <a:off x="15791518" y="21119227"/>
            <a:ext cx="12150331" cy="161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33" tIns="85716" rIns="171433" bIns="85716"/>
          <a:lstStyle>
            <a:lvl1pPr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Engineering Design Process:</a:t>
            </a:r>
          </a:p>
        </p:txBody>
      </p:sp>
      <p:sp>
        <p:nvSpPr>
          <p:cNvPr id="66" name="Text Box 40"/>
          <p:cNvSpPr txBox="1">
            <a:spLocks noChangeArrowheads="1"/>
          </p:cNvSpPr>
          <p:nvPr/>
        </p:nvSpPr>
        <p:spPr bwMode="auto">
          <a:xfrm>
            <a:off x="29032200" y="22238834"/>
            <a:ext cx="11858418" cy="161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33" tIns="85716" rIns="171433" bIns="85716"/>
          <a:lstStyle>
            <a:lvl1pPr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What </a:t>
            </a:r>
            <a:r>
              <a:rPr lang="en-US" sz="6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can be done?</a:t>
            </a:r>
            <a:endParaRPr lang="en-US" sz="6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229253"/>
              </p:ext>
            </p:extLst>
          </p:nvPr>
        </p:nvGraphicFramePr>
        <p:xfrm>
          <a:off x="16213332" y="22386786"/>
          <a:ext cx="12040079" cy="6534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Bitmap Image" r:id="rId8" imgW="5124600" imgH="2781360" progId="PBrush">
                  <p:embed/>
                </p:oleObj>
              </mc:Choice>
              <mc:Fallback>
                <p:oleObj name="Bitmap Image" r:id="rId8" imgW="5124600" imgH="2781360" progId="PBrush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13332" y="22386786"/>
                        <a:ext cx="12040079" cy="65347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2" name="Group 71"/>
          <p:cNvGrpSpPr/>
          <p:nvPr/>
        </p:nvGrpSpPr>
        <p:grpSpPr>
          <a:xfrm>
            <a:off x="13823280" y="9982200"/>
            <a:ext cx="16123320" cy="10273390"/>
            <a:chOff x="13716000" y="10460878"/>
            <a:chExt cx="16123320" cy="10273390"/>
          </a:xfrm>
        </p:grpSpPr>
        <p:graphicFrame>
          <p:nvGraphicFramePr>
            <p:cNvPr id="73" name="Diagram 72"/>
            <p:cNvGraphicFramePr/>
            <p:nvPr>
              <p:extLst>
                <p:ext uri="{D42A27DB-BD31-4B8C-83A1-F6EECF244321}">
                  <p14:modId xmlns:p14="http://schemas.microsoft.com/office/powerpoint/2010/main" val="1150587071"/>
                </p:ext>
              </p:extLst>
            </p:nvPr>
          </p:nvGraphicFramePr>
          <p:xfrm>
            <a:off x="14375035" y="14408571"/>
            <a:ext cx="15464285" cy="63256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  <p:sp>
          <p:nvSpPr>
            <p:cNvPr id="74" name="Teardrop 73"/>
            <p:cNvSpPr/>
            <p:nvPr/>
          </p:nvSpPr>
          <p:spPr bwMode="auto">
            <a:xfrm rot="8198051">
              <a:off x="23736885" y="11896240"/>
              <a:ext cx="3664048" cy="3567027"/>
            </a:xfrm>
            <a:prstGeom prst="teardrop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7037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75" name="Diagram 74"/>
            <p:cNvGraphicFramePr/>
            <p:nvPr>
              <p:extLst>
                <p:ext uri="{D42A27DB-BD31-4B8C-83A1-F6EECF244321}">
                  <p14:modId xmlns:p14="http://schemas.microsoft.com/office/powerpoint/2010/main" val="1122909531"/>
                </p:ext>
              </p:extLst>
            </p:nvPr>
          </p:nvGraphicFramePr>
          <p:xfrm>
            <a:off x="13716000" y="10460878"/>
            <a:ext cx="15464285" cy="63256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5" r:lo="rId16" r:qs="rId17" r:cs="rId18"/>
            </a:graphicData>
          </a:graphic>
        </p:graphicFrame>
      </p:grpSp>
      <p:sp>
        <p:nvSpPr>
          <p:cNvPr id="63" name="Text Box 40"/>
          <p:cNvSpPr txBox="1">
            <a:spLocks noChangeArrowheads="1"/>
          </p:cNvSpPr>
          <p:nvPr/>
        </p:nvSpPr>
        <p:spPr bwMode="auto">
          <a:xfrm>
            <a:off x="15752959" y="10038304"/>
            <a:ext cx="12150331" cy="161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33" tIns="85716" rIns="171433" bIns="85716"/>
          <a:lstStyle>
            <a:lvl1pPr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Challenge Based Learning:</a:t>
            </a:r>
            <a:endParaRPr lang="en-US" sz="6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Text Box 40"/>
          <p:cNvSpPr txBox="1">
            <a:spLocks noChangeArrowheads="1"/>
          </p:cNvSpPr>
          <p:nvPr/>
        </p:nvSpPr>
        <p:spPr bwMode="auto">
          <a:xfrm>
            <a:off x="30205040" y="16992600"/>
            <a:ext cx="5674301" cy="830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33" tIns="85716" rIns="171433" bIns="85716"/>
          <a:lstStyle>
            <a:lvl1pPr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smtClean="0">
                <a:latin typeface="Segoe UI Semibold" panose="020B0702040204020203" pitchFamily="34" charset="0"/>
              </a:rPr>
              <a:t>Global Lithium Demand:</a:t>
            </a:r>
            <a:endParaRPr lang="en-US" sz="3600" b="1" dirty="0">
              <a:latin typeface="Segoe UI Semibold" panose="020B0702040204020203" pitchFamily="34" charset="0"/>
            </a:endParaRPr>
          </a:p>
        </p:txBody>
      </p:sp>
      <p:pic>
        <p:nvPicPr>
          <p:cNvPr id="1049" name="Picture 25" descr="https://lh4.googleusercontent.com/2Ahvyd4YZcTrwnZmJtUgyUXG-kTeBfILRVnGhiY54yl2ZI9r-N07ahPujIWhhTeCKxKl9l2zBUq7ADT8jLUM6aD9WNDFoxyPZgVMwoCsTbnEKhtbaOj4dziyiYkd0sSAQ8kTQCPBWGA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4"/>
          <a:stretch/>
        </p:blipFill>
        <p:spPr bwMode="auto">
          <a:xfrm>
            <a:off x="30556200" y="18295891"/>
            <a:ext cx="5043416" cy="307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https://lh4.googleusercontent.com/iqtxp1E9g8sQ0pXsTqZljU-4uMBFmSYl2aLpWTWNhQl5PxSLxbsQCh9m1J5HOqDDbG1xmbgxjvjJr44nOj9rUw8ZZtSHB9vqXlT-fMCq6whkDGVRHo0Qk0S_rvXXFAGqzNSgmXlNuYs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9"/>
          <a:stretch/>
        </p:blipFill>
        <p:spPr bwMode="auto">
          <a:xfrm>
            <a:off x="36880800" y="18288000"/>
            <a:ext cx="5109222" cy="308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29818023" y="11506200"/>
            <a:ext cx="5481627" cy="5194872"/>
            <a:chOff x="29589423" y="11582400"/>
            <a:chExt cx="5481627" cy="5194872"/>
          </a:xfrm>
        </p:grpSpPr>
        <p:grpSp>
          <p:nvGrpSpPr>
            <p:cNvPr id="10" name="Group 9"/>
            <p:cNvGrpSpPr/>
            <p:nvPr/>
          </p:nvGrpSpPr>
          <p:grpSpPr>
            <a:xfrm>
              <a:off x="30632400" y="11582400"/>
              <a:ext cx="4438650" cy="4448175"/>
              <a:chOff x="30632400" y="11582400"/>
              <a:chExt cx="4438650" cy="4448175"/>
            </a:xfrm>
          </p:grpSpPr>
          <p:pic>
            <p:nvPicPr>
              <p:cNvPr id="1042" name="Picture 18" descr="https://lh5.googleusercontent.com/oZCcN7C21mTBT_cDHlm9Fh6E6o8m0fFCOz-iKFJcZRkfrS1xNnrRbp1swc-mEkV02y0iulmKSAhbmI4WnvyZBq76L5CbxuY_WMTzvBXBO2HJCEs6Hl8wFmlo_0tEL65dgyiDfBnMv5s"/>
              <p:cNvPicPr>
                <a:picLocks noChangeAspect="1" noChangeArrowheads="1"/>
              </p:cNvPicPr>
              <p:nvPr/>
            </p:nvPicPr>
            <p:blipFill rotWithShape="1"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52"/>
              <a:stretch/>
            </p:blipFill>
            <p:spPr bwMode="auto">
              <a:xfrm>
                <a:off x="30632400" y="11582400"/>
                <a:ext cx="4438650" cy="44481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Rectangle 7"/>
              <p:cNvSpPr/>
              <p:nvPr/>
            </p:nvSpPr>
            <p:spPr bwMode="auto">
              <a:xfrm>
                <a:off x="31373273" y="13890719"/>
                <a:ext cx="202952" cy="18853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7037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30931480" y="15135520"/>
                <a:ext cx="202952" cy="18853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7037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34533358" y="12579209"/>
                <a:ext cx="213594" cy="18853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7037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9182" y="13603063"/>
              <a:ext cx="1886018" cy="74093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13057" y="11990848"/>
              <a:ext cx="2383552" cy="159017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46293" y="14900677"/>
              <a:ext cx="564870" cy="840714"/>
            </a:xfrm>
            <a:prstGeom prst="rect">
              <a:avLst/>
            </a:prstGeom>
          </p:spPr>
        </p:pic>
        <p:sp>
          <p:nvSpPr>
            <p:cNvPr id="45" name="Text Box 40"/>
            <p:cNvSpPr txBox="1">
              <a:spLocks noChangeArrowheads="1"/>
            </p:cNvSpPr>
            <p:nvPr/>
          </p:nvSpPr>
          <p:spPr bwMode="auto">
            <a:xfrm>
              <a:off x="30596889" y="12204208"/>
              <a:ext cx="1845960" cy="1108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1433" tIns="85716" rIns="171433" bIns="85716"/>
            <a:lstStyle>
              <a:lvl1pPr defTabSz="4703763" eaLnBrk="0" hangingPunct="0">
                <a:defRPr sz="3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703763" eaLnBrk="0" hangingPunct="0">
                <a:defRPr sz="3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703763" eaLnBrk="0" hangingPunct="0">
                <a:defRPr sz="3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703763" eaLnBrk="0" hangingPunct="0">
                <a:defRPr sz="3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703763" eaLnBrk="0" hangingPunct="0">
                <a:defRPr sz="3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703763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703763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703763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703763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5400" b="1" dirty="0" smtClean="0">
                  <a:solidFill>
                    <a:schemeClr val="bg1"/>
                  </a:solidFill>
                  <a:latin typeface="Segoe UI Semibold" panose="020B0702040204020203" pitchFamily="34" charset="0"/>
                </a:rPr>
                <a:t>83%</a:t>
              </a:r>
              <a:endParaRPr lang="en-US" sz="5400" b="1" dirty="0">
                <a:solidFill>
                  <a:schemeClr val="bg1"/>
                </a:solidFill>
                <a:latin typeface="Segoe UI Semibold" panose="020B0702040204020203" pitchFamily="34" charset="0"/>
              </a:endParaRPr>
            </a:p>
          </p:txBody>
        </p:sp>
        <p:sp>
          <p:nvSpPr>
            <p:cNvPr id="46" name="Text Box 40"/>
            <p:cNvSpPr txBox="1">
              <a:spLocks noChangeArrowheads="1"/>
            </p:cNvSpPr>
            <p:nvPr/>
          </p:nvSpPr>
          <p:spPr bwMode="auto">
            <a:xfrm>
              <a:off x="31105737" y="13667272"/>
              <a:ext cx="1176622" cy="854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1433" tIns="85716" rIns="171433" bIns="85716"/>
            <a:lstStyle>
              <a:lvl1pPr defTabSz="4703763" eaLnBrk="0" hangingPunct="0">
                <a:defRPr sz="3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703763" eaLnBrk="0" hangingPunct="0">
                <a:defRPr sz="3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703763" eaLnBrk="0" hangingPunct="0">
                <a:defRPr sz="3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703763" eaLnBrk="0" hangingPunct="0">
                <a:defRPr sz="3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703763" eaLnBrk="0" hangingPunct="0">
                <a:defRPr sz="3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703763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703763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703763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703763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 b="1" dirty="0" smtClean="0">
                  <a:latin typeface="Segoe UI Semibold" panose="020B0702040204020203" pitchFamily="34" charset="0"/>
                </a:rPr>
                <a:t>13%</a:t>
              </a:r>
              <a:endParaRPr lang="en-US" sz="2800" b="1" dirty="0">
                <a:latin typeface="Segoe UI Semibold" panose="020B0702040204020203" pitchFamily="34" charset="0"/>
              </a:endParaRPr>
            </a:p>
          </p:txBody>
        </p:sp>
        <p:sp>
          <p:nvSpPr>
            <p:cNvPr id="47" name="Text Box 40"/>
            <p:cNvSpPr txBox="1">
              <a:spLocks noChangeArrowheads="1"/>
            </p:cNvSpPr>
            <p:nvPr/>
          </p:nvSpPr>
          <p:spPr bwMode="auto">
            <a:xfrm>
              <a:off x="30803077" y="14946907"/>
              <a:ext cx="879147" cy="854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1433" tIns="85716" rIns="171433" bIns="85716"/>
            <a:lstStyle>
              <a:lvl1pPr defTabSz="4703763" eaLnBrk="0" hangingPunct="0">
                <a:defRPr sz="3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703763" eaLnBrk="0" hangingPunct="0">
                <a:defRPr sz="3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703763" eaLnBrk="0" hangingPunct="0">
                <a:defRPr sz="3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703763" eaLnBrk="0" hangingPunct="0">
                <a:defRPr sz="3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703763" eaLnBrk="0" hangingPunct="0">
                <a:defRPr sz="3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703763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703763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703763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703763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 b="1" dirty="0" smtClean="0">
                  <a:latin typeface="Segoe UI Semibold" panose="020B0702040204020203" pitchFamily="34" charset="0"/>
                </a:rPr>
                <a:t>4%</a:t>
              </a:r>
              <a:endParaRPr lang="en-US" sz="2800" b="1" dirty="0">
                <a:latin typeface="Segoe UI Semibold" panose="020B0702040204020203" pitchFamily="34" charset="0"/>
              </a:endParaRPr>
            </a:p>
          </p:txBody>
        </p:sp>
        <p:sp>
          <p:nvSpPr>
            <p:cNvPr id="104" name="Text Box 40"/>
            <p:cNvSpPr txBox="1">
              <a:spLocks noChangeArrowheads="1"/>
            </p:cNvSpPr>
            <p:nvPr/>
          </p:nvSpPr>
          <p:spPr bwMode="auto">
            <a:xfrm rot="18167628">
              <a:off x="29143621" y="12704094"/>
              <a:ext cx="1746389" cy="854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1433" tIns="85716" rIns="171433" bIns="85716"/>
            <a:lstStyle>
              <a:lvl1pPr defTabSz="4703763" eaLnBrk="0" hangingPunct="0">
                <a:defRPr sz="3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703763" eaLnBrk="0" hangingPunct="0">
                <a:defRPr sz="3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703763" eaLnBrk="0" hangingPunct="0">
                <a:defRPr sz="3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703763" eaLnBrk="0" hangingPunct="0">
                <a:defRPr sz="3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703763" eaLnBrk="0" hangingPunct="0">
                <a:defRPr sz="3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703763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703763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703763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703763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 b="1" dirty="0" smtClean="0">
                  <a:latin typeface="Segoe UI Semibold" panose="020B0702040204020203" pitchFamily="34" charset="0"/>
                </a:rPr>
                <a:t>Mobile</a:t>
              </a:r>
              <a:endParaRPr lang="en-US" sz="2800" b="1" dirty="0">
                <a:latin typeface="Segoe UI Semibold" panose="020B0702040204020203" pitchFamily="34" charset="0"/>
              </a:endParaRPr>
            </a:p>
          </p:txBody>
        </p:sp>
        <p:sp>
          <p:nvSpPr>
            <p:cNvPr id="105" name="Text Box 40"/>
            <p:cNvSpPr txBox="1">
              <a:spLocks noChangeArrowheads="1"/>
            </p:cNvSpPr>
            <p:nvPr/>
          </p:nvSpPr>
          <p:spPr bwMode="auto">
            <a:xfrm rot="18167628">
              <a:off x="28880690" y="14223692"/>
              <a:ext cx="2300742" cy="854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1433" tIns="85716" rIns="171433" bIns="85716"/>
            <a:lstStyle>
              <a:lvl1pPr defTabSz="4703763" eaLnBrk="0" hangingPunct="0">
                <a:defRPr sz="3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703763" eaLnBrk="0" hangingPunct="0">
                <a:defRPr sz="3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703763" eaLnBrk="0" hangingPunct="0">
                <a:defRPr sz="3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703763" eaLnBrk="0" hangingPunct="0">
                <a:defRPr sz="3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703763" eaLnBrk="0" hangingPunct="0">
                <a:defRPr sz="3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703763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703763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703763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703763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 b="1" dirty="0" smtClean="0">
                  <a:latin typeface="Segoe UI Semibold" panose="020B0702040204020203" pitchFamily="34" charset="0"/>
                </a:rPr>
                <a:t>Automotive</a:t>
              </a:r>
              <a:endParaRPr lang="en-US" sz="2800" b="1" dirty="0">
                <a:latin typeface="Segoe UI Semibold" panose="020B0702040204020203" pitchFamily="34" charset="0"/>
              </a:endParaRPr>
            </a:p>
          </p:txBody>
        </p:sp>
        <p:sp>
          <p:nvSpPr>
            <p:cNvPr id="106" name="Text Box 40"/>
            <p:cNvSpPr txBox="1">
              <a:spLocks noChangeArrowheads="1"/>
            </p:cNvSpPr>
            <p:nvPr/>
          </p:nvSpPr>
          <p:spPr bwMode="auto">
            <a:xfrm rot="18167628">
              <a:off x="29147289" y="15366052"/>
              <a:ext cx="1967655" cy="854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1433" tIns="85716" rIns="171433" bIns="85716"/>
            <a:lstStyle>
              <a:lvl1pPr defTabSz="4703763" eaLnBrk="0" hangingPunct="0">
                <a:defRPr sz="3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703763" eaLnBrk="0" hangingPunct="0">
                <a:defRPr sz="3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703763" eaLnBrk="0" hangingPunct="0">
                <a:defRPr sz="3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703763" eaLnBrk="0" hangingPunct="0">
                <a:defRPr sz="3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703763" eaLnBrk="0" hangingPunct="0">
                <a:defRPr sz="3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703763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703763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703763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703763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 b="1" dirty="0" smtClean="0">
                  <a:latin typeface="Segoe UI Semibold" panose="020B0702040204020203" pitchFamily="34" charset="0"/>
                </a:rPr>
                <a:t>Industrial</a:t>
              </a:r>
              <a:endParaRPr lang="en-US" sz="2800" b="1" dirty="0">
                <a:latin typeface="Segoe UI Semibold" panose="020B0702040204020203" pitchFamily="34" charset="0"/>
              </a:endParaRPr>
            </a:p>
          </p:txBody>
        </p:sp>
      </p:grpSp>
      <p:sp>
        <p:nvSpPr>
          <p:cNvPr id="52" name="Text Box 40"/>
          <p:cNvSpPr txBox="1">
            <a:spLocks noChangeArrowheads="1"/>
          </p:cNvSpPr>
          <p:nvPr/>
        </p:nvSpPr>
        <p:spPr bwMode="auto">
          <a:xfrm>
            <a:off x="33202026" y="17907000"/>
            <a:ext cx="3027635" cy="85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33" tIns="85716" rIns="171433" bIns="85716"/>
          <a:lstStyle>
            <a:lvl1pPr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smtClean="0">
                <a:latin typeface="Segoe UI Semibold" panose="020B0702040204020203" pitchFamily="34" charset="0"/>
              </a:rPr>
              <a:t>422,614 TONS</a:t>
            </a:r>
            <a:endParaRPr lang="en-US" sz="2800" b="1" dirty="0">
              <a:latin typeface="Segoe UI Semibold" panose="020B0702040204020203" pitchFamily="34" charset="0"/>
            </a:endParaRPr>
          </a:p>
        </p:txBody>
      </p:sp>
      <p:sp>
        <p:nvSpPr>
          <p:cNvPr id="64" name="Text Box 40"/>
          <p:cNvSpPr txBox="1">
            <a:spLocks noChangeArrowheads="1"/>
          </p:cNvSpPr>
          <p:nvPr/>
        </p:nvSpPr>
        <p:spPr bwMode="auto">
          <a:xfrm>
            <a:off x="39765047" y="18133943"/>
            <a:ext cx="3027635" cy="85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33" tIns="85716" rIns="171433" bIns="85716"/>
          <a:lstStyle>
            <a:lvl1pPr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smtClean="0">
                <a:latin typeface="Segoe UI Semibold" panose="020B0702040204020203" pitchFamily="34" charset="0"/>
              </a:rPr>
              <a:t>388,458 TONS</a:t>
            </a:r>
            <a:endParaRPr lang="en-US" sz="2800" b="1" dirty="0">
              <a:latin typeface="Segoe UI Semibold" panose="020B0702040204020203" pitchFamily="34" charset="0"/>
            </a:endParaRPr>
          </a:p>
        </p:txBody>
      </p:sp>
      <p:sp>
        <p:nvSpPr>
          <p:cNvPr id="68" name="Text Box 40"/>
          <p:cNvSpPr txBox="1">
            <a:spLocks noChangeArrowheads="1"/>
          </p:cNvSpPr>
          <p:nvPr/>
        </p:nvSpPr>
        <p:spPr bwMode="auto">
          <a:xfrm rot="5400000">
            <a:off x="34669301" y="19154283"/>
            <a:ext cx="1186008" cy="40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33" tIns="85716" rIns="171433" bIns="85716"/>
          <a:lstStyle>
            <a:lvl1pPr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2025</a:t>
            </a:r>
            <a:endParaRPr lang="en-US" sz="2000" b="1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0633527" y="28105807"/>
            <a:ext cx="3585822" cy="3525326"/>
            <a:chOff x="29719150" y="27955632"/>
            <a:chExt cx="3585822" cy="3525326"/>
          </a:xfrm>
        </p:grpSpPr>
        <p:pic>
          <p:nvPicPr>
            <p:cNvPr id="1047" name="Picture 23" descr="https://lh6.googleusercontent.com/g1p75lfOTxYg26iN5jqoWK8U32URIK-tW0YL1HKhpmuNPSAWwJgZ_zjvgySFocpM5B8yY0B7PW_Sl0P13kQMoLTAqgIcow9FfWrMJrBbfK2y6fNsCzqPiMeal7uVAtcdGBzSmcCJNCw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9150" y="27955632"/>
              <a:ext cx="3509829" cy="3525326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Text Box 40"/>
            <p:cNvSpPr txBox="1">
              <a:spLocks noChangeArrowheads="1"/>
            </p:cNvSpPr>
            <p:nvPr/>
          </p:nvSpPr>
          <p:spPr bwMode="auto">
            <a:xfrm>
              <a:off x="30189137" y="29041633"/>
              <a:ext cx="3115835" cy="152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1433" tIns="85716" rIns="171433" bIns="85716"/>
            <a:lstStyle>
              <a:lvl1pPr defTabSz="4703763" eaLnBrk="0" hangingPunct="0">
                <a:defRPr sz="3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703763" eaLnBrk="0" hangingPunct="0">
                <a:defRPr sz="3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703763" eaLnBrk="0" hangingPunct="0">
                <a:defRPr sz="3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703763" eaLnBrk="0" hangingPunct="0">
                <a:defRPr sz="3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703763" eaLnBrk="0" hangingPunct="0">
                <a:defRPr sz="3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703763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703763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703763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703763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5400" b="1" dirty="0" smtClean="0">
                  <a:latin typeface="Segoe UI Semibold" panose="020B0702040204020203" pitchFamily="34" charset="0"/>
                </a:rPr>
                <a:t>Recycle</a:t>
              </a:r>
              <a:endParaRPr lang="en-US" sz="5400" b="1" dirty="0">
                <a:latin typeface="Segoe UI Semibold" panose="020B0702040204020203" pitchFamily="34" charset="0"/>
              </a:endParaRPr>
            </a:p>
          </p:txBody>
        </p:sp>
      </p:grpSp>
      <p:sp>
        <p:nvSpPr>
          <p:cNvPr id="70" name="Text Box 40"/>
          <p:cNvSpPr txBox="1">
            <a:spLocks noChangeArrowheads="1"/>
          </p:cNvSpPr>
          <p:nvPr/>
        </p:nvSpPr>
        <p:spPr bwMode="auto">
          <a:xfrm>
            <a:off x="36598695" y="16992600"/>
            <a:ext cx="5674301" cy="830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33" tIns="85716" rIns="171433" bIns="85716"/>
          <a:lstStyle>
            <a:lvl1pPr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smtClean="0">
                <a:latin typeface="Segoe UI Semibold" panose="020B0702040204020203" pitchFamily="34" charset="0"/>
              </a:rPr>
              <a:t>Global Lithium Supply:</a:t>
            </a:r>
            <a:endParaRPr lang="en-US" sz="3600" b="1" dirty="0">
              <a:latin typeface="Segoe UI Semibold" panose="020B0702040204020203" pitchFamily="34" charset="0"/>
            </a:endParaRPr>
          </a:p>
        </p:txBody>
      </p:sp>
      <p:sp>
        <p:nvSpPr>
          <p:cNvPr id="76" name="Text Box 40"/>
          <p:cNvSpPr txBox="1">
            <a:spLocks noChangeArrowheads="1"/>
          </p:cNvSpPr>
          <p:nvPr/>
        </p:nvSpPr>
        <p:spPr bwMode="auto">
          <a:xfrm>
            <a:off x="35899525" y="10221203"/>
            <a:ext cx="6245196" cy="14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33" tIns="85716" rIns="171433" bIns="85716"/>
          <a:lstStyle>
            <a:lvl1pPr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smtClean="0">
                <a:latin typeface="Segoe UI Semibold" panose="020B0702040204020203" pitchFamily="34" charset="0"/>
              </a:rPr>
              <a:t>Percentage of Smartphone Users in the US</a:t>
            </a:r>
            <a:endParaRPr lang="en-US" sz="3600" b="1" dirty="0">
              <a:latin typeface="Segoe UI Semibold" panose="020B0702040204020203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5651954" y="11606594"/>
            <a:ext cx="6621042" cy="4730302"/>
            <a:chOff x="35661600" y="11437920"/>
            <a:chExt cx="6715246" cy="4852606"/>
          </a:xfrm>
        </p:grpSpPr>
        <p:grpSp>
          <p:nvGrpSpPr>
            <p:cNvPr id="18" name="Group 17"/>
            <p:cNvGrpSpPr/>
            <p:nvPr/>
          </p:nvGrpSpPr>
          <p:grpSpPr>
            <a:xfrm>
              <a:off x="35661600" y="11437920"/>
              <a:ext cx="6715246" cy="4106880"/>
              <a:chOff x="35661600" y="11437920"/>
              <a:chExt cx="6715246" cy="4106880"/>
            </a:xfrm>
          </p:grpSpPr>
          <p:pic>
            <p:nvPicPr>
              <p:cNvPr id="1044" name="Picture 20" descr="https://lh3.googleusercontent.com/tglp7jq4gSnX8wf8tFs48kPxceWNKlWchvcoEjC0KIiKfE40duVrKPiMHX_bUq6elzbyuQ89e14FHrbPe9zFqC14JD7uVxrNJ3SxSUEj49ZQLPb72Y-1YX9slrNA4lf-kdROLI-BfHQ"/>
              <p:cNvPicPr>
                <a:picLocks noChangeAspect="1" noChangeArrowheads="1"/>
              </p:cNvPicPr>
              <p:nvPr/>
            </p:nvPicPr>
            <p:blipFill rotWithShape="1"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20" t="6330" b="6204"/>
              <a:stretch/>
            </p:blipFill>
            <p:spPr bwMode="auto">
              <a:xfrm>
                <a:off x="35661600" y="12192000"/>
                <a:ext cx="6685825" cy="3352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9" name="Text Box 40"/>
              <p:cNvSpPr txBox="1">
                <a:spLocks noChangeArrowheads="1"/>
              </p:cNvSpPr>
              <p:nvPr/>
            </p:nvSpPr>
            <p:spPr bwMode="auto">
              <a:xfrm>
                <a:off x="41200224" y="11437920"/>
                <a:ext cx="1176622" cy="1015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71433" tIns="85716" rIns="171433" bIns="85716"/>
              <a:lstStyle>
                <a:lvl1pPr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</a:pPr>
                <a:r>
                  <a:rPr lang="en-US" sz="2800" b="1" dirty="0">
                    <a:solidFill>
                      <a:srgbClr val="2875DD"/>
                    </a:solidFill>
                    <a:latin typeface="Segoe UI Semibold" panose="020B0702040204020203" pitchFamily="34" charset="0"/>
                  </a:rPr>
                  <a:t>80%</a:t>
                </a:r>
              </a:p>
              <a:p>
                <a:pPr algn="ctr" eaLnBrk="1" hangingPunct="1">
                  <a:spcBef>
                    <a:spcPts val="0"/>
                  </a:spcBef>
                </a:pPr>
                <a:r>
                  <a:rPr lang="en-US" sz="2800" b="1" dirty="0">
                    <a:solidFill>
                      <a:srgbClr val="0F283E"/>
                    </a:solidFill>
                    <a:latin typeface="Segoe UI Semibold" panose="020B0702040204020203" pitchFamily="34" charset="0"/>
                  </a:rPr>
                  <a:t>75%</a:t>
                </a:r>
              </a:p>
            </p:txBody>
          </p:sp>
          <p:sp>
            <p:nvSpPr>
              <p:cNvPr id="80" name="Text Box 40"/>
              <p:cNvSpPr txBox="1">
                <a:spLocks noChangeArrowheads="1"/>
              </p:cNvSpPr>
              <p:nvPr/>
            </p:nvSpPr>
            <p:spPr bwMode="auto">
              <a:xfrm>
                <a:off x="40287815" y="11580288"/>
                <a:ext cx="1176622" cy="1015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71433" tIns="85716" rIns="171433" bIns="85716"/>
              <a:lstStyle>
                <a:lvl1pPr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</a:pPr>
                <a:r>
                  <a:rPr lang="en-US" sz="2800" b="1" dirty="0">
                    <a:solidFill>
                      <a:srgbClr val="2875DD"/>
                    </a:solidFill>
                    <a:latin typeface="Segoe UI Semibold" panose="020B0702040204020203" pitchFamily="34" charset="0"/>
                  </a:rPr>
                  <a:t>78%</a:t>
                </a:r>
              </a:p>
              <a:p>
                <a:pPr algn="ctr" eaLnBrk="1" hangingPunct="1">
                  <a:spcBef>
                    <a:spcPts val="0"/>
                  </a:spcBef>
                </a:pPr>
                <a:r>
                  <a:rPr lang="en-US" sz="2800" b="1" dirty="0">
                    <a:solidFill>
                      <a:srgbClr val="0F283E"/>
                    </a:solidFill>
                    <a:latin typeface="Segoe UI Semibold" panose="020B0702040204020203" pitchFamily="34" charset="0"/>
                  </a:rPr>
                  <a:t>75%</a:t>
                </a:r>
              </a:p>
            </p:txBody>
          </p:sp>
          <p:sp>
            <p:nvSpPr>
              <p:cNvPr id="81" name="Text Box 40"/>
              <p:cNvSpPr txBox="1">
                <a:spLocks noChangeArrowheads="1"/>
              </p:cNvSpPr>
              <p:nvPr/>
            </p:nvSpPr>
            <p:spPr bwMode="auto">
              <a:xfrm>
                <a:off x="39398439" y="11835610"/>
                <a:ext cx="1176622" cy="1015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71433" tIns="85716" rIns="171433" bIns="85716"/>
              <a:lstStyle>
                <a:lvl1pPr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</a:pPr>
                <a:r>
                  <a:rPr lang="en-US" sz="2800" b="1" dirty="0" smtClean="0">
                    <a:solidFill>
                      <a:srgbClr val="2875DD"/>
                    </a:solidFill>
                    <a:latin typeface="Segoe UI Semibold" panose="020B0702040204020203" pitchFamily="34" charset="0"/>
                  </a:rPr>
                  <a:t>70%</a:t>
                </a:r>
                <a:endParaRPr lang="en-US" sz="2800" b="1" dirty="0">
                  <a:solidFill>
                    <a:srgbClr val="2875DD"/>
                  </a:solidFill>
                  <a:latin typeface="Segoe UI Semibold" panose="020B0702040204020203" pitchFamily="34" charset="0"/>
                </a:endParaRPr>
              </a:p>
              <a:p>
                <a:pPr algn="ctr" eaLnBrk="1" hangingPunct="1">
                  <a:spcBef>
                    <a:spcPts val="0"/>
                  </a:spcBef>
                </a:pPr>
                <a:r>
                  <a:rPr lang="en-US" sz="2800" b="1" dirty="0" smtClean="0">
                    <a:solidFill>
                      <a:srgbClr val="0F283E"/>
                    </a:solidFill>
                    <a:latin typeface="Segoe UI Semibold" panose="020B0702040204020203" pitchFamily="34" charset="0"/>
                  </a:rPr>
                  <a:t>66%</a:t>
                </a:r>
                <a:endParaRPr lang="en-US" sz="2800" b="1" dirty="0">
                  <a:solidFill>
                    <a:srgbClr val="0F283E"/>
                  </a:solidFill>
                  <a:latin typeface="Segoe UI Semibold" panose="020B0702040204020203" pitchFamily="34" charset="0"/>
                </a:endParaRPr>
              </a:p>
            </p:txBody>
          </p:sp>
          <p:sp>
            <p:nvSpPr>
              <p:cNvPr id="82" name="Text Box 40"/>
              <p:cNvSpPr txBox="1">
                <a:spLocks noChangeArrowheads="1"/>
              </p:cNvSpPr>
              <p:nvPr/>
            </p:nvSpPr>
            <p:spPr bwMode="auto">
              <a:xfrm>
                <a:off x="38509063" y="12005965"/>
                <a:ext cx="1176622" cy="1015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71433" tIns="85716" rIns="171433" bIns="85716"/>
              <a:lstStyle>
                <a:lvl1pPr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</a:pPr>
                <a:r>
                  <a:rPr lang="en-US" sz="2800" b="1" dirty="0" smtClean="0">
                    <a:solidFill>
                      <a:srgbClr val="2875DD"/>
                    </a:solidFill>
                    <a:latin typeface="Segoe UI Semibold" panose="020B0702040204020203" pitchFamily="34" charset="0"/>
                  </a:rPr>
                  <a:t>66%</a:t>
                </a:r>
                <a:endParaRPr lang="en-US" sz="2800" b="1" dirty="0">
                  <a:solidFill>
                    <a:srgbClr val="2875DD"/>
                  </a:solidFill>
                  <a:latin typeface="Segoe UI Semibold" panose="020B0702040204020203" pitchFamily="34" charset="0"/>
                </a:endParaRPr>
              </a:p>
              <a:p>
                <a:pPr algn="ctr" eaLnBrk="1" hangingPunct="1">
                  <a:spcBef>
                    <a:spcPts val="0"/>
                  </a:spcBef>
                </a:pPr>
                <a:r>
                  <a:rPr lang="en-US" sz="2800" b="1" dirty="0" smtClean="0">
                    <a:solidFill>
                      <a:srgbClr val="0F283E"/>
                    </a:solidFill>
                    <a:latin typeface="Segoe UI Semibold" panose="020B0702040204020203" pitchFamily="34" charset="0"/>
                  </a:rPr>
                  <a:t>63%</a:t>
                </a:r>
                <a:endParaRPr lang="en-US" sz="2800" b="1" dirty="0">
                  <a:solidFill>
                    <a:srgbClr val="0F283E"/>
                  </a:solidFill>
                  <a:latin typeface="Segoe UI Semibold" panose="020B0702040204020203" pitchFamily="34" charset="0"/>
                </a:endParaRPr>
              </a:p>
            </p:txBody>
          </p:sp>
          <p:sp>
            <p:nvSpPr>
              <p:cNvPr id="83" name="Text Box 40"/>
              <p:cNvSpPr txBox="1">
                <a:spLocks noChangeArrowheads="1"/>
              </p:cNvSpPr>
              <p:nvPr/>
            </p:nvSpPr>
            <p:spPr bwMode="auto">
              <a:xfrm>
                <a:off x="37619687" y="12176320"/>
                <a:ext cx="1176622" cy="1015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71433" tIns="85716" rIns="171433" bIns="85716"/>
              <a:lstStyle>
                <a:lvl1pPr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</a:pPr>
                <a:r>
                  <a:rPr lang="en-US" sz="2800" b="1" dirty="0" smtClean="0">
                    <a:solidFill>
                      <a:srgbClr val="2875DD"/>
                    </a:solidFill>
                    <a:latin typeface="Segoe UI Semibold" panose="020B0702040204020203" pitchFamily="34" charset="0"/>
                  </a:rPr>
                  <a:t>59%</a:t>
                </a:r>
                <a:endParaRPr lang="en-US" sz="2800" b="1" dirty="0">
                  <a:solidFill>
                    <a:srgbClr val="2875DD"/>
                  </a:solidFill>
                  <a:latin typeface="Segoe UI Semibold" panose="020B0702040204020203" pitchFamily="34" charset="0"/>
                </a:endParaRPr>
              </a:p>
              <a:p>
                <a:pPr algn="ctr" eaLnBrk="1" hangingPunct="1">
                  <a:spcBef>
                    <a:spcPts val="0"/>
                  </a:spcBef>
                </a:pPr>
                <a:r>
                  <a:rPr lang="en-US" sz="2800" b="1" dirty="0" smtClean="0">
                    <a:solidFill>
                      <a:srgbClr val="0F283E"/>
                    </a:solidFill>
                    <a:latin typeface="Segoe UI Semibold" panose="020B0702040204020203" pitchFamily="34" charset="0"/>
                  </a:rPr>
                  <a:t>53%</a:t>
                </a:r>
                <a:endParaRPr lang="en-US" sz="2800" b="1" dirty="0">
                  <a:solidFill>
                    <a:srgbClr val="0F283E"/>
                  </a:solidFill>
                  <a:latin typeface="Segoe UI Semibold" panose="020B0702040204020203" pitchFamily="34" charset="0"/>
                </a:endParaRPr>
              </a:p>
            </p:txBody>
          </p:sp>
          <p:sp>
            <p:nvSpPr>
              <p:cNvPr id="84" name="Text Box 40"/>
              <p:cNvSpPr txBox="1">
                <a:spLocks noChangeArrowheads="1"/>
              </p:cNvSpPr>
              <p:nvPr/>
            </p:nvSpPr>
            <p:spPr bwMode="auto">
              <a:xfrm>
                <a:off x="36730311" y="12570093"/>
                <a:ext cx="1176622" cy="1015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71433" tIns="85716" rIns="171433" bIns="85716"/>
              <a:lstStyle>
                <a:lvl1pPr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</a:pPr>
                <a:r>
                  <a:rPr lang="en-US" sz="2800" b="1" dirty="0" smtClean="0">
                    <a:solidFill>
                      <a:srgbClr val="2875DD"/>
                    </a:solidFill>
                    <a:latin typeface="Segoe UI Semibold" panose="020B0702040204020203" pitchFamily="34" charset="0"/>
                  </a:rPr>
                  <a:t>49%</a:t>
                </a:r>
                <a:endParaRPr lang="en-US" sz="2800" b="1" dirty="0">
                  <a:solidFill>
                    <a:srgbClr val="2875DD"/>
                  </a:solidFill>
                  <a:latin typeface="Segoe UI Semibold" panose="020B0702040204020203" pitchFamily="34" charset="0"/>
                </a:endParaRPr>
              </a:p>
              <a:p>
                <a:pPr algn="ctr" eaLnBrk="1" hangingPunct="1">
                  <a:spcBef>
                    <a:spcPts val="0"/>
                  </a:spcBef>
                </a:pPr>
                <a:r>
                  <a:rPr lang="en-US" sz="2800" b="1" dirty="0" smtClean="0">
                    <a:solidFill>
                      <a:srgbClr val="0F283E"/>
                    </a:solidFill>
                    <a:latin typeface="Segoe UI Semibold" panose="020B0702040204020203" pitchFamily="34" charset="0"/>
                  </a:rPr>
                  <a:t>44%</a:t>
                </a:r>
                <a:endParaRPr lang="en-US" sz="2800" b="1" dirty="0">
                  <a:solidFill>
                    <a:srgbClr val="0F283E"/>
                  </a:solidFill>
                  <a:latin typeface="Segoe UI Semibold" panose="020B0702040204020203" pitchFamily="34" charset="0"/>
                </a:endParaRPr>
              </a:p>
            </p:txBody>
          </p:sp>
          <p:sp>
            <p:nvSpPr>
              <p:cNvPr id="85" name="Text Box 40"/>
              <p:cNvSpPr txBox="1">
                <a:spLocks noChangeArrowheads="1"/>
              </p:cNvSpPr>
              <p:nvPr/>
            </p:nvSpPr>
            <p:spPr bwMode="auto">
              <a:xfrm>
                <a:off x="35840935" y="12941294"/>
                <a:ext cx="1176622" cy="1015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71433" tIns="85716" rIns="171433" bIns="85716"/>
              <a:lstStyle>
                <a:lvl1pPr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</a:pPr>
                <a:r>
                  <a:rPr lang="en-US" sz="2800" b="1" dirty="0" smtClean="0">
                    <a:solidFill>
                      <a:srgbClr val="2875DD"/>
                    </a:solidFill>
                    <a:latin typeface="Segoe UI Semibold" panose="020B0702040204020203" pitchFamily="34" charset="0"/>
                  </a:rPr>
                  <a:t>39%</a:t>
                </a:r>
              </a:p>
              <a:p>
                <a:pPr algn="ctr" eaLnBrk="1" hangingPunct="1">
                  <a:spcBef>
                    <a:spcPts val="0"/>
                  </a:spcBef>
                </a:pPr>
                <a:r>
                  <a:rPr lang="en-US" sz="2800" b="1" dirty="0">
                    <a:solidFill>
                      <a:srgbClr val="0F283E"/>
                    </a:solidFill>
                    <a:latin typeface="Segoe UI Semibold" panose="020B0702040204020203" pitchFamily="34" charset="0"/>
                  </a:rPr>
                  <a:t>31%</a:t>
                </a:r>
              </a:p>
            </p:txBody>
          </p:sp>
          <p:sp>
            <p:nvSpPr>
              <p:cNvPr id="89" name="Text Box 40"/>
              <p:cNvSpPr txBox="1">
                <a:spLocks noChangeArrowheads="1"/>
              </p:cNvSpPr>
              <p:nvPr/>
            </p:nvSpPr>
            <p:spPr bwMode="auto">
              <a:xfrm rot="5400000">
                <a:off x="41150661" y="14469777"/>
                <a:ext cx="1356401" cy="6108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71433" tIns="85716" rIns="171433" bIns="85716"/>
              <a:lstStyle>
                <a:lvl1pPr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</a:pPr>
                <a:r>
                  <a:rPr lang="en-US" sz="3200" b="1" dirty="0" smtClean="0">
                    <a:solidFill>
                      <a:schemeClr val="bg1"/>
                    </a:solidFill>
                    <a:latin typeface="Segoe UI Semibold" panose="020B0702040204020203" pitchFamily="34" charset="0"/>
                  </a:rPr>
                  <a:t>2017</a:t>
                </a:r>
                <a:endParaRPr lang="en-US" sz="3200" b="1" dirty="0">
                  <a:solidFill>
                    <a:schemeClr val="bg1"/>
                  </a:solidFill>
                  <a:latin typeface="Segoe UI Semibold" panose="020B0702040204020203" pitchFamily="34" charset="0"/>
                </a:endParaRPr>
              </a:p>
            </p:txBody>
          </p:sp>
          <p:sp>
            <p:nvSpPr>
              <p:cNvPr id="90" name="Text Box 40"/>
              <p:cNvSpPr txBox="1">
                <a:spLocks noChangeArrowheads="1"/>
              </p:cNvSpPr>
              <p:nvPr/>
            </p:nvSpPr>
            <p:spPr bwMode="auto">
              <a:xfrm rot="5400000">
                <a:off x="40256084" y="14469777"/>
                <a:ext cx="1356401" cy="6108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71433" tIns="85716" rIns="171433" bIns="85716"/>
              <a:lstStyle>
                <a:lvl1pPr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</a:pPr>
                <a:r>
                  <a:rPr lang="en-US" sz="3200" b="1" dirty="0" smtClean="0">
                    <a:solidFill>
                      <a:schemeClr val="bg1"/>
                    </a:solidFill>
                    <a:latin typeface="Segoe UI Semibold" panose="020B0702040204020203" pitchFamily="34" charset="0"/>
                  </a:rPr>
                  <a:t>2016</a:t>
                </a:r>
                <a:endParaRPr lang="en-US" sz="3200" b="1" dirty="0">
                  <a:solidFill>
                    <a:schemeClr val="bg1"/>
                  </a:solidFill>
                  <a:latin typeface="Segoe UI Semibold" panose="020B0702040204020203" pitchFamily="34" charset="0"/>
                </a:endParaRPr>
              </a:p>
            </p:txBody>
          </p:sp>
          <p:sp>
            <p:nvSpPr>
              <p:cNvPr id="91" name="Text Box 40"/>
              <p:cNvSpPr txBox="1">
                <a:spLocks noChangeArrowheads="1"/>
              </p:cNvSpPr>
              <p:nvPr/>
            </p:nvSpPr>
            <p:spPr bwMode="auto">
              <a:xfrm rot="5400000">
                <a:off x="39361507" y="14469777"/>
                <a:ext cx="1356401" cy="6108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71433" tIns="85716" rIns="171433" bIns="85716"/>
              <a:lstStyle>
                <a:lvl1pPr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</a:pPr>
                <a:r>
                  <a:rPr lang="en-US" sz="3200" b="1" dirty="0" smtClean="0">
                    <a:solidFill>
                      <a:schemeClr val="bg1"/>
                    </a:solidFill>
                    <a:latin typeface="Segoe UI Semibold" panose="020B0702040204020203" pitchFamily="34" charset="0"/>
                  </a:rPr>
                  <a:t>2015</a:t>
                </a:r>
                <a:endParaRPr lang="en-US" sz="3200" b="1" dirty="0">
                  <a:solidFill>
                    <a:schemeClr val="bg1"/>
                  </a:solidFill>
                  <a:latin typeface="Segoe UI Semibold" panose="020B0702040204020203" pitchFamily="34" charset="0"/>
                </a:endParaRPr>
              </a:p>
            </p:txBody>
          </p:sp>
          <p:sp>
            <p:nvSpPr>
              <p:cNvPr id="92" name="Text Box 40"/>
              <p:cNvSpPr txBox="1">
                <a:spLocks noChangeArrowheads="1"/>
              </p:cNvSpPr>
              <p:nvPr/>
            </p:nvSpPr>
            <p:spPr bwMode="auto">
              <a:xfrm rot="5400000">
                <a:off x="38466930" y="14469777"/>
                <a:ext cx="1356401" cy="6108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71433" tIns="85716" rIns="171433" bIns="85716"/>
              <a:lstStyle>
                <a:lvl1pPr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</a:pPr>
                <a:r>
                  <a:rPr lang="en-US" sz="3200" b="1" dirty="0" smtClean="0">
                    <a:solidFill>
                      <a:schemeClr val="bg1"/>
                    </a:solidFill>
                    <a:latin typeface="Segoe UI Semibold" panose="020B0702040204020203" pitchFamily="34" charset="0"/>
                  </a:rPr>
                  <a:t>2014</a:t>
                </a:r>
                <a:endParaRPr lang="en-US" sz="3200" b="1" dirty="0">
                  <a:solidFill>
                    <a:schemeClr val="bg1"/>
                  </a:solidFill>
                  <a:latin typeface="Segoe UI Semibold" panose="020B0702040204020203" pitchFamily="34" charset="0"/>
                </a:endParaRPr>
              </a:p>
            </p:txBody>
          </p:sp>
          <p:sp>
            <p:nvSpPr>
              <p:cNvPr id="93" name="Text Box 40"/>
              <p:cNvSpPr txBox="1">
                <a:spLocks noChangeArrowheads="1"/>
              </p:cNvSpPr>
              <p:nvPr/>
            </p:nvSpPr>
            <p:spPr bwMode="auto">
              <a:xfrm rot="5400000">
                <a:off x="37572353" y="14469777"/>
                <a:ext cx="1356401" cy="6108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71433" tIns="85716" rIns="171433" bIns="85716"/>
              <a:lstStyle>
                <a:lvl1pPr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</a:pPr>
                <a:r>
                  <a:rPr lang="en-US" sz="3200" b="1" dirty="0" smtClean="0">
                    <a:solidFill>
                      <a:schemeClr val="bg1"/>
                    </a:solidFill>
                    <a:latin typeface="Segoe UI Semibold" panose="020B0702040204020203" pitchFamily="34" charset="0"/>
                  </a:rPr>
                  <a:t>2013</a:t>
                </a:r>
                <a:endParaRPr lang="en-US" sz="3200" b="1" dirty="0">
                  <a:solidFill>
                    <a:schemeClr val="bg1"/>
                  </a:solidFill>
                  <a:latin typeface="Segoe UI Semibold" panose="020B0702040204020203" pitchFamily="34" charset="0"/>
                </a:endParaRPr>
              </a:p>
            </p:txBody>
          </p:sp>
          <p:sp>
            <p:nvSpPr>
              <p:cNvPr id="94" name="Text Box 40"/>
              <p:cNvSpPr txBox="1">
                <a:spLocks noChangeArrowheads="1"/>
              </p:cNvSpPr>
              <p:nvPr/>
            </p:nvSpPr>
            <p:spPr bwMode="auto">
              <a:xfrm rot="5400000">
                <a:off x="36677776" y="14469777"/>
                <a:ext cx="1356401" cy="6108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71433" tIns="85716" rIns="171433" bIns="85716"/>
              <a:lstStyle>
                <a:lvl1pPr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</a:pPr>
                <a:r>
                  <a:rPr lang="en-US" sz="3200" b="1" dirty="0" smtClean="0">
                    <a:solidFill>
                      <a:schemeClr val="bg1"/>
                    </a:solidFill>
                    <a:latin typeface="Segoe UI Semibold" panose="020B0702040204020203" pitchFamily="34" charset="0"/>
                  </a:rPr>
                  <a:t>2012</a:t>
                </a:r>
                <a:endParaRPr lang="en-US" sz="3200" b="1" dirty="0">
                  <a:solidFill>
                    <a:schemeClr val="bg1"/>
                  </a:solidFill>
                  <a:latin typeface="Segoe UI Semibold" panose="020B0702040204020203" pitchFamily="34" charset="0"/>
                </a:endParaRPr>
              </a:p>
            </p:txBody>
          </p:sp>
          <p:sp>
            <p:nvSpPr>
              <p:cNvPr id="95" name="Text Box 40"/>
              <p:cNvSpPr txBox="1">
                <a:spLocks noChangeArrowheads="1"/>
              </p:cNvSpPr>
              <p:nvPr/>
            </p:nvSpPr>
            <p:spPr bwMode="auto">
              <a:xfrm rot="5400000">
                <a:off x="35783199" y="14469777"/>
                <a:ext cx="1356401" cy="6108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71433" tIns="85716" rIns="171433" bIns="85716"/>
              <a:lstStyle>
                <a:lvl1pPr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ts val="0"/>
                  </a:spcBef>
                </a:pPr>
                <a:r>
                  <a:rPr lang="en-US" sz="3200" b="1" dirty="0" smtClean="0">
                    <a:solidFill>
                      <a:schemeClr val="bg1"/>
                    </a:solidFill>
                    <a:latin typeface="Segoe UI Semibold" panose="020B0702040204020203" pitchFamily="34" charset="0"/>
                  </a:rPr>
                  <a:t>2011</a:t>
                </a:r>
                <a:endParaRPr lang="en-US" sz="3200" b="1" dirty="0">
                  <a:solidFill>
                    <a:schemeClr val="bg1"/>
                  </a:solidFill>
                  <a:latin typeface="Segoe UI Semibold" panose="020B0702040204020203" pitchFamily="34" charset="0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36652200" y="15621000"/>
              <a:ext cx="5280532" cy="669526"/>
              <a:chOff x="36561744" y="15807393"/>
              <a:chExt cx="5280532" cy="669526"/>
            </a:xfrm>
          </p:grpSpPr>
          <p:sp>
            <p:nvSpPr>
              <p:cNvPr id="87" name="Text Box 40"/>
              <p:cNvSpPr txBox="1">
                <a:spLocks noChangeArrowheads="1"/>
              </p:cNvSpPr>
              <p:nvPr/>
            </p:nvSpPr>
            <p:spPr bwMode="auto">
              <a:xfrm>
                <a:off x="36844389" y="15807393"/>
                <a:ext cx="2170011" cy="669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71433" tIns="85716" rIns="171433" bIns="85716"/>
              <a:lstStyle>
                <a:lvl1pPr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</a:pPr>
                <a:r>
                  <a:rPr lang="en-US" sz="2800" b="1" dirty="0" smtClean="0">
                    <a:solidFill>
                      <a:srgbClr val="2875DD"/>
                    </a:solidFill>
                    <a:latin typeface="Segoe UI Semibold" panose="020B0702040204020203" pitchFamily="34" charset="0"/>
                  </a:rPr>
                  <a:t>= males</a:t>
                </a:r>
              </a:p>
            </p:txBody>
          </p:sp>
          <p:sp>
            <p:nvSpPr>
              <p:cNvPr id="88" name="Text Box 40"/>
              <p:cNvSpPr txBox="1">
                <a:spLocks noChangeArrowheads="1"/>
              </p:cNvSpPr>
              <p:nvPr/>
            </p:nvSpPr>
            <p:spPr bwMode="auto">
              <a:xfrm>
                <a:off x="39406355" y="15811712"/>
                <a:ext cx="2435921" cy="6608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71433" tIns="85716" rIns="171433" bIns="85716"/>
              <a:lstStyle>
                <a:lvl1pPr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4703763" eaLnBrk="0" hangingPunct="0">
                  <a:defRPr sz="3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</a:pPr>
                <a:r>
                  <a:rPr lang="en-US" sz="2800" b="1" dirty="0" smtClean="0">
                    <a:solidFill>
                      <a:srgbClr val="0F283E"/>
                    </a:solidFill>
                    <a:latin typeface="Segoe UI Semibold" panose="020B0702040204020203" pitchFamily="34" charset="0"/>
                  </a:rPr>
                  <a:t>= females</a:t>
                </a:r>
                <a:endParaRPr lang="en-US" sz="2800" b="1" dirty="0">
                  <a:solidFill>
                    <a:srgbClr val="0F283E"/>
                  </a:solidFill>
                  <a:latin typeface="Segoe UI Semibold" panose="020B0702040204020203" pitchFamily="34" charset="0"/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 bwMode="auto">
              <a:xfrm>
                <a:off x="36561744" y="15912546"/>
                <a:ext cx="586476" cy="459221"/>
              </a:xfrm>
              <a:prstGeom prst="roundRect">
                <a:avLst/>
              </a:prstGeom>
              <a:solidFill>
                <a:srgbClr val="2875DD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7037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6" name="Rounded Rectangle 85"/>
              <p:cNvSpPr/>
              <p:nvPr/>
            </p:nvSpPr>
            <p:spPr bwMode="auto">
              <a:xfrm>
                <a:off x="39071417" y="15912546"/>
                <a:ext cx="586476" cy="459221"/>
              </a:xfrm>
              <a:prstGeom prst="roundRect">
                <a:avLst/>
              </a:prstGeom>
              <a:solidFill>
                <a:srgbClr val="0F283E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7037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97" name="Text Box 40"/>
          <p:cNvSpPr txBox="1">
            <a:spLocks noChangeArrowheads="1"/>
          </p:cNvSpPr>
          <p:nvPr/>
        </p:nvSpPr>
        <p:spPr bwMode="auto">
          <a:xfrm>
            <a:off x="1885076" y="11736727"/>
            <a:ext cx="6910674" cy="420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33" tIns="85716" rIns="171433" bIns="85716"/>
          <a:lstStyle>
            <a:lvl1pPr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685800" indent="-6858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4000" b="1" dirty="0">
                <a:latin typeface="Segoe UI Semibold" panose="020B0702040204020203" pitchFamily="34" charset="0"/>
              </a:rPr>
              <a:t>Energy-density</a:t>
            </a:r>
          </a:p>
          <a:p>
            <a:pPr marL="685800" indent="-6858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4000" b="1" dirty="0">
                <a:latin typeface="Segoe UI Semibold" panose="020B0702040204020203" pitchFamily="34" charset="0"/>
              </a:rPr>
              <a:t>Power-density</a:t>
            </a:r>
          </a:p>
          <a:p>
            <a:pPr marL="685800" indent="-6858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Segoe UI Semibold" panose="020B0702040204020203" pitchFamily="34" charset="0"/>
              </a:rPr>
              <a:t>Environmentally sustainable</a:t>
            </a:r>
            <a:endParaRPr lang="en-US" sz="4000" b="1" dirty="0">
              <a:latin typeface="Segoe UI Semibold" panose="020B0702040204020203" pitchFamily="34" charset="0"/>
            </a:endParaRPr>
          </a:p>
          <a:p>
            <a:pPr marL="685800" indent="-6858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4000" b="1" dirty="0">
                <a:latin typeface="Segoe UI Semibold" panose="020B0702040204020203" pitchFamily="34" charset="0"/>
              </a:rPr>
              <a:t>Flexibility</a:t>
            </a:r>
          </a:p>
        </p:txBody>
      </p:sp>
      <p:sp>
        <p:nvSpPr>
          <p:cNvPr id="101" name="Text Box 40"/>
          <p:cNvSpPr txBox="1">
            <a:spLocks noChangeArrowheads="1"/>
          </p:cNvSpPr>
          <p:nvPr/>
        </p:nvSpPr>
        <p:spPr bwMode="auto">
          <a:xfrm>
            <a:off x="1777866" y="28890005"/>
            <a:ext cx="5437947" cy="172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33" tIns="85716" rIns="171433" bIns="85716"/>
          <a:lstStyle>
            <a:lvl1pPr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latin typeface="Segoe UI Semibold" panose="020B0702040204020203" pitchFamily="34" charset="0"/>
              </a:rPr>
              <a:t>Scanning Electron Microscope Image of Hybrid Li-S Battery Cathode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6337734" y="16327575"/>
            <a:ext cx="5368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u="sng" dirty="0" smtClean="0">
                <a:solidFill>
                  <a:srgbClr val="1C3AA9"/>
                </a:solidFill>
                <a:latin typeface="Arial" panose="020B0604020202020204" pitchFamily="34" charset="0"/>
                <a:hlinkClick r:id="rId28"/>
              </a:rPr>
              <a:t>https://www.statista.com/statistics/194998/percentage-of-us-smartphone-owners-by-gender/</a:t>
            </a:r>
            <a:endParaRPr lang="en-US" sz="1000" dirty="0"/>
          </a:p>
        </p:txBody>
      </p:sp>
      <p:sp>
        <p:nvSpPr>
          <p:cNvPr id="103" name="Rectangle 102"/>
          <p:cNvSpPr/>
          <p:nvPr/>
        </p:nvSpPr>
        <p:spPr>
          <a:xfrm>
            <a:off x="30454313" y="16359335"/>
            <a:ext cx="49744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u="sng" dirty="0">
                <a:hlinkClick r:id="rId29"/>
              </a:rPr>
              <a:t>https://www.statista.com/statistics/606507/lithium-battery-use-globally-by-application/</a:t>
            </a:r>
            <a:endParaRPr lang="en-US" sz="1000" dirty="0"/>
          </a:p>
        </p:txBody>
      </p:sp>
      <p:sp>
        <p:nvSpPr>
          <p:cNvPr id="107" name="Rectangle 106"/>
          <p:cNvSpPr/>
          <p:nvPr/>
        </p:nvSpPr>
        <p:spPr>
          <a:xfrm>
            <a:off x="30537337" y="21419894"/>
            <a:ext cx="50097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u="sng" dirty="0">
                <a:hlinkClick r:id="rId30"/>
              </a:rPr>
              <a:t>https://www.statista.com/statistics/452025/projected-total-demand-for-lithium-globally/</a:t>
            </a:r>
            <a:endParaRPr lang="en-US" sz="1000" dirty="0"/>
          </a:p>
        </p:txBody>
      </p:sp>
      <p:sp>
        <p:nvSpPr>
          <p:cNvPr id="108" name="Rectangle 107"/>
          <p:cNvSpPr/>
          <p:nvPr/>
        </p:nvSpPr>
        <p:spPr>
          <a:xfrm>
            <a:off x="36917781" y="21419894"/>
            <a:ext cx="491833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u="sng" dirty="0">
                <a:hlinkClick r:id="rId31"/>
              </a:rPr>
              <a:t>https://www.statista.com/statistics/452026/projected-total-supply-for-lithium-globally/</a:t>
            </a:r>
            <a:endParaRPr lang="en-US" sz="1000" dirty="0"/>
          </a:p>
        </p:txBody>
      </p:sp>
      <p:sp>
        <p:nvSpPr>
          <p:cNvPr id="109" name="Text Box 40"/>
          <p:cNvSpPr txBox="1">
            <a:spLocks noChangeArrowheads="1"/>
          </p:cNvSpPr>
          <p:nvPr/>
        </p:nvSpPr>
        <p:spPr bwMode="auto">
          <a:xfrm rot="5400000">
            <a:off x="41113506" y="19194855"/>
            <a:ext cx="1186008" cy="40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33" tIns="85716" rIns="171433" bIns="85716"/>
          <a:lstStyle>
            <a:lvl1pPr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2025</a:t>
            </a:r>
            <a:endParaRPr lang="en-US" sz="2000" b="1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110" name="Text Box 40"/>
          <p:cNvSpPr txBox="1">
            <a:spLocks noChangeArrowheads="1"/>
          </p:cNvSpPr>
          <p:nvPr/>
        </p:nvSpPr>
        <p:spPr bwMode="auto">
          <a:xfrm rot="5400000">
            <a:off x="36597731" y="20349305"/>
            <a:ext cx="1186008" cy="40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33" tIns="85716" rIns="171433" bIns="85716"/>
          <a:lstStyle>
            <a:lvl1pPr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2017</a:t>
            </a:r>
            <a:endParaRPr lang="en-US" sz="2000" b="1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111" name="Text Box 40"/>
          <p:cNvSpPr txBox="1">
            <a:spLocks noChangeArrowheads="1"/>
          </p:cNvSpPr>
          <p:nvPr/>
        </p:nvSpPr>
        <p:spPr bwMode="auto">
          <a:xfrm rot="5400000">
            <a:off x="30242952" y="20349305"/>
            <a:ext cx="1186008" cy="40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33" tIns="85716" rIns="171433" bIns="85716"/>
          <a:lstStyle>
            <a:lvl1pPr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2017</a:t>
            </a:r>
            <a:endParaRPr lang="en-US" sz="2000" b="1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112" name="Text Box 40"/>
          <p:cNvSpPr txBox="1">
            <a:spLocks noChangeArrowheads="1"/>
          </p:cNvSpPr>
          <p:nvPr/>
        </p:nvSpPr>
        <p:spPr bwMode="auto">
          <a:xfrm>
            <a:off x="29418280" y="18865218"/>
            <a:ext cx="3027635" cy="85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33" tIns="85716" rIns="171433" bIns="85716"/>
          <a:lstStyle>
            <a:lvl1pPr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2875DD"/>
                </a:solidFill>
                <a:latin typeface="Segoe UI Semibold" panose="020B0702040204020203" pitchFamily="34" charset="0"/>
              </a:rPr>
              <a:t>237,788 TONS</a:t>
            </a:r>
            <a:endParaRPr lang="en-US" sz="2800" b="1" dirty="0">
              <a:solidFill>
                <a:srgbClr val="2875DD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113" name="Text Box 40"/>
          <p:cNvSpPr txBox="1">
            <a:spLocks noChangeArrowheads="1"/>
          </p:cNvSpPr>
          <p:nvPr/>
        </p:nvSpPr>
        <p:spPr bwMode="auto">
          <a:xfrm>
            <a:off x="35690574" y="18865218"/>
            <a:ext cx="3027635" cy="85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33" tIns="85716" rIns="171433" bIns="85716"/>
          <a:lstStyle>
            <a:lvl1pPr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2875DD"/>
                </a:solidFill>
                <a:latin typeface="Segoe UI Semibold" panose="020B0702040204020203" pitchFamily="34" charset="0"/>
              </a:rPr>
              <a:t>239,223 TONS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6917781" y="23624305"/>
            <a:ext cx="3509829" cy="3525326"/>
            <a:chOff x="35986038" y="23850600"/>
            <a:chExt cx="3509829" cy="3525326"/>
          </a:xfrm>
        </p:grpSpPr>
        <p:pic>
          <p:nvPicPr>
            <p:cNvPr id="116" name="Picture 23" descr="https://lh6.googleusercontent.com/g1p75lfOTxYg26iN5jqoWK8U32URIK-tW0YL1HKhpmuNPSAWwJgZ_zjvgySFocpM5B8yY0B7PW_Sl0P13kQMoLTAqgIcow9FfWrMJrBbfK2y6fNsCzqPiMeal7uVAtcdGBzSmcCJNCw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86038" y="23850600"/>
              <a:ext cx="3509829" cy="3525326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7" name="Text Box 40"/>
            <p:cNvSpPr txBox="1">
              <a:spLocks noChangeArrowheads="1"/>
            </p:cNvSpPr>
            <p:nvPr/>
          </p:nvSpPr>
          <p:spPr bwMode="auto">
            <a:xfrm>
              <a:off x="36262222" y="25145151"/>
              <a:ext cx="3115835" cy="152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1433" tIns="85716" rIns="171433" bIns="85716"/>
            <a:lstStyle>
              <a:lvl1pPr defTabSz="4703763" eaLnBrk="0" hangingPunct="0">
                <a:defRPr sz="3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703763" eaLnBrk="0" hangingPunct="0">
                <a:defRPr sz="3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703763" eaLnBrk="0" hangingPunct="0">
                <a:defRPr sz="3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703763" eaLnBrk="0" hangingPunct="0">
                <a:defRPr sz="3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703763" eaLnBrk="0" hangingPunct="0">
                <a:defRPr sz="3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703763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703763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703763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703763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5400" b="1" dirty="0" smtClean="0">
                  <a:latin typeface="Segoe UI Semibold" panose="020B0702040204020203" pitchFamily="34" charset="0"/>
                </a:rPr>
                <a:t>Reuse</a:t>
              </a:r>
              <a:endParaRPr lang="en-US" sz="5400" b="1" dirty="0">
                <a:latin typeface="Segoe UI Semibold" panose="020B0702040204020203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9794200" y="23469600"/>
            <a:ext cx="5168849" cy="4341095"/>
            <a:chOff x="29220400" y="23445325"/>
            <a:chExt cx="5168849" cy="4341095"/>
          </a:xfrm>
        </p:grpSpPr>
        <p:pic>
          <p:nvPicPr>
            <p:cNvPr id="1063" name="Picture 39" descr="Image result for electric car conversion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98888" y="23445325"/>
              <a:ext cx="5067528" cy="380064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118" name="Text Box 40"/>
            <p:cNvSpPr txBox="1">
              <a:spLocks noChangeArrowheads="1"/>
            </p:cNvSpPr>
            <p:nvPr/>
          </p:nvSpPr>
          <p:spPr bwMode="auto">
            <a:xfrm>
              <a:off x="29220400" y="27254795"/>
              <a:ext cx="5168849" cy="53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1433" tIns="85716" rIns="171433" bIns="85716"/>
            <a:lstStyle>
              <a:lvl1pPr defTabSz="4703763" eaLnBrk="0" hangingPunct="0">
                <a:defRPr sz="3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703763" eaLnBrk="0" hangingPunct="0">
                <a:defRPr sz="3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703763" eaLnBrk="0" hangingPunct="0">
                <a:defRPr sz="3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703763" eaLnBrk="0" hangingPunct="0">
                <a:defRPr sz="3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703763" eaLnBrk="0" hangingPunct="0">
                <a:defRPr sz="3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703763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703763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703763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703763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 b="1" dirty="0" smtClean="0">
                  <a:latin typeface="Segoe UI Semibold" panose="020B0702040204020203" pitchFamily="34" charset="0"/>
                </a:rPr>
                <a:t>Electric Car Conversion</a:t>
              </a:r>
              <a:endParaRPr lang="en-US" sz="2800" b="1" dirty="0">
                <a:latin typeface="Segoe UI Semibold" panose="020B0702040204020203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5586173" y="27398361"/>
            <a:ext cx="6485142" cy="4184553"/>
            <a:chOff x="34715843" y="27475659"/>
            <a:chExt cx="6485142" cy="418455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34715843" y="27475659"/>
              <a:ext cx="6485142" cy="366163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9" name="Text Box 40"/>
            <p:cNvSpPr txBox="1">
              <a:spLocks noChangeArrowheads="1"/>
            </p:cNvSpPr>
            <p:nvPr/>
          </p:nvSpPr>
          <p:spPr bwMode="auto">
            <a:xfrm>
              <a:off x="35136672" y="31128587"/>
              <a:ext cx="6015139" cy="53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1433" tIns="85716" rIns="171433" bIns="85716"/>
            <a:lstStyle>
              <a:lvl1pPr defTabSz="4703763" eaLnBrk="0" hangingPunct="0">
                <a:defRPr sz="3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703763" eaLnBrk="0" hangingPunct="0">
                <a:defRPr sz="3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703763" eaLnBrk="0" hangingPunct="0">
                <a:defRPr sz="3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703763" eaLnBrk="0" hangingPunct="0">
                <a:defRPr sz="3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703763" eaLnBrk="0" hangingPunct="0">
                <a:defRPr sz="3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703763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703763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703763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703763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 b="1" dirty="0" smtClean="0">
                  <a:latin typeface="Segoe UI Semibold" panose="020B0702040204020203" pitchFamily="34" charset="0"/>
                </a:rPr>
                <a:t>Battery for Solar Energy Storage</a:t>
              </a:r>
              <a:endParaRPr lang="en-US" sz="2800" b="1" dirty="0">
                <a:latin typeface="Segoe UI Semibold" panose="020B0702040204020203" pitchFamily="34" charset="0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97"/>
          <a:stretch/>
        </p:blipFill>
        <p:spPr>
          <a:xfrm rot="5400000">
            <a:off x="8530347" y="11665611"/>
            <a:ext cx="5612314" cy="4777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1" name="Text Box 40"/>
          <p:cNvSpPr txBox="1">
            <a:spLocks noChangeArrowheads="1"/>
          </p:cNvSpPr>
          <p:nvPr/>
        </p:nvSpPr>
        <p:spPr bwMode="auto">
          <a:xfrm>
            <a:off x="8676455" y="17068265"/>
            <a:ext cx="4829300" cy="65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33" tIns="85716" rIns="171433" bIns="85716"/>
          <a:lstStyle>
            <a:lvl1pPr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800" b="1" dirty="0">
              <a:latin typeface="Segoe UI Semibold" panose="020B0702040204020203" pitchFamily="34" charset="0"/>
            </a:endParaRPr>
          </a:p>
        </p:txBody>
      </p:sp>
      <p:sp>
        <p:nvSpPr>
          <p:cNvPr id="122" name="Text Box 40"/>
          <p:cNvSpPr txBox="1">
            <a:spLocks noChangeArrowheads="1"/>
          </p:cNvSpPr>
          <p:nvPr/>
        </p:nvSpPr>
        <p:spPr bwMode="auto">
          <a:xfrm>
            <a:off x="8384080" y="16952290"/>
            <a:ext cx="5819656" cy="782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33" tIns="85716" rIns="171433" bIns="85716"/>
          <a:lstStyle>
            <a:lvl1pPr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smtClean="0">
                <a:latin typeface="Segoe UI Semibold" panose="020B0702040204020203" pitchFamily="34" charset="0"/>
              </a:rPr>
              <a:t>Spinning carbon nanotube thread</a:t>
            </a:r>
            <a:endParaRPr lang="en-US" sz="2800" b="1" dirty="0">
              <a:latin typeface="Segoe UI Semibold" panose="020B0702040204020203" pitchFamily="34" charset="0"/>
            </a:endParaRPr>
          </a:p>
        </p:txBody>
      </p:sp>
      <p:sp>
        <p:nvSpPr>
          <p:cNvPr id="123" name="Text Box 40"/>
          <p:cNvSpPr txBox="1">
            <a:spLocks noChangeArrowheads="1"/>
          </p:cNvSpPr>
          <p:nvPr/>
        </p:nvSpPr>
        <p:spPr bwMode="auto">
          <a:xfrm>
            <a:off x="2006110" y="17899871"/>
            <a:ext cx="11719230" cy="244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33" tIns="85716" rIns="171433" bIns="85716"/>
          <a:lstStyle>
            <a:lvl1pPr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685800" indent="-6858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Segoe UI Semibold" panose="020B0702040204020203" pitchFamily="34" charset="0"/>
              </a:rPr>
              <a:t>Create </a:t>
            </a:r>
            <a:r>
              <a:rPr lang="en-US" sz="4000" b="1" dirty="0">
                <a:latin typeface="Segoe UI Semibold" panose="020B0702040204020203" pitchFamily="34" charset="0"/>
              </a:rPr>
              <a:t>a cathode for a lithium-sulfur fiber battery which </a:t>
            </a:r>
            <a:r>
              <a:rPr lang="en-US" sz="4000" b="1" dirty="0" smtClean="0">
                <a:latin typeface="Segoe UI Semibold" panose="020B0702040204020203" pitchFamily="34" charset="0"/>
              </a:rPr>
              <a:t>has </a:t>
            </a:r>
            <a:r>
              <a:rPr lang="en-US" sz="4000" b="1" dirty="0">
                <a:latin typeface="Segoe UI Semibold" panose="020B0702040204020203" pitchFamily="34" charset="0"/>
              </a:rPr>
              <a:t>high conductivity and tensile strength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920326" y="25204879"/>
            <a:ext cx="2883613" cy="292180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0254206" y="28594554"/>
            <a:ext cx="2079404" cy="2506838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2328484" y="20501867"/>
            <a:ext cx="3767516" cy="1824733"/>
            <a:chOff x="2517817" y="21604503"/>
            <a:chExt cx="3075841" cy="155387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2517817" y="21604503"/>
              <a:ext cx="3075841" cy="877981"/>
            </a:xfrm>
            <a:prstGeom prst="rect">
              <a:avLst/>
            </a:prstGeom>
          </p:spPr>
        </p:pic>
        <p:sp>
          <p:nvSpPr>
            <p:cNvPr id="124" name="Text Box 40"/>
            <p:cNvSpPr txBox="1">
              <a:spLocks noChangeArrowheads="1"/>
            </p:cNvSpPr>
            <p:nvPr/>
          </p:nvSpPr>
          <p:spPr bwMode="auto">
            <a:xfrm>
              <a:off x="2624618" y="22320394"/>
              <a:ext cx="2917556" cy="837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1433" tIns="85716" rIns="171433" bIns="85716"/>
            <a:lstStyle>
              <a:lvl1pPr defTabSz="4703763" eaLnBrk="0" hangingPunct="0">
                <a:defRPr sz="3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703763" eaLnBrk="0" hangingPunct="0">
                <a:defRPr sz="3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703763" eaLnBrk="0" hangingPunct="0">
                <a:defRPr sz="3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703763" eaLnBrk="0" hangingPunct="0">
                <a:defRPr sz="3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703763" eaLnBrk="0" hangingPunct="0">
                <a:defRPr sz="3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703763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703763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703763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703763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 b="1" dirty="0" smtClean="0">
                  <a:latin typeface="Segoe UI Semibold" panose="020B0702040204020203" pitchFamily="34" charset="0"/>
                </a:rPr>
                <a:t>Carbon nanotube (CNT) Array</a:t>
              </a:r>
              <a:endParaRPr lang="en-US" sz="2800" b="1" dirty="0">
                <a:latin typeface="Segoe UI Semibold" panose="020B0702040204020203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528469" y="20875898"/>
            <a:ext cx="5492331" cy="3399867"/>
            <a:chOff x="7164251" y="22345743"/>
            <a:chExt cx="5492331" cy="3399867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7701686" y="22706166"/>
              <a:ext cx="4219901" cy="3039444"/>
            </a:xfrm>
            <a:prstGeom prst="rect">
              <a:avLst/>
            </a:prstGeom>
          </p:spPr>
        </p:pic>
        <p:sp>
          <p:nvSpPr>
            <p:cNvPr id="125" name="Text Box 40"/>
            <p:cNvSpPr txBox="1">
              <a:spLocks noChangeArrowheads="1"/>
            </p:cNvSpPr>
            <p:nvPr/>
          </p:nvSpPr>
          <p:spPr bwMode="auto">
            <a:xfrm>
              <a:off x="7164251" y="22345743"/>
              <a:ext cx="5492331" cy="688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1433" tIns="85716" rIns="171433" bIns="85716"/>
            <a:lstStyle>
              <a:lvl1pPr defTabSz="4703763" eaLnBrk="0" hangingPunct="0">
                <a:defRPr sz="3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703763" eaLnBrk="0" hangingPunct="0">
                <a:defRPr sz="3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703763" eaLnBrk="0" hangingPunct="0">
                <a:defRPr sz="3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703763" eaLnBrk="0" hangingPunct="0">
                <a:defRPr sz="3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703763" eaLnBrk="0" hangingPunct="0">
                <a:defRPr sz="3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703763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703763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703763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703763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 b="1" dirty="0" smtClean="0">
                  <a:latin typeface="Segoe UI Semibold" panose="020B0702040204020203" pitchFamily="34" charset="0"/>
                </a:rPr>
                <a:t>Spinning CNT Thread</a:t>
              </a:r>
              <a:endParaRPr lang="en-US" sz="2800" b="1" dirty="0">
                <a:latin typeface="Segoe UI Semibold" panose="020B0702040204020203" pitchFamily="34" charset="0"/>
              </a:endParaRPr>
            </a:p>
          </p:txBody>
        </p:sp>
      </p:grpSp>
      <p:sp>
        <p:nvSpPr>
          <p:cNvPr id="41" name="Right Arrow 40"/>
          <p:cNvSpPr/>
          <p:nvPr/>
        </p:nvSpPr>
        <p:spPr bwMode="auto">
          <a:xfrm rot="577606">
            <a:off x="6705895" y="20901691"/>
            <a:ext cx="2153902" cy="1232268"/>
          </a:xfrm>
          <a:prstGeom prst="rightArrow">
            <a:avLst/>
          </a:prstGeom>
          <a:solidFill>
            <a:srgbClr val="2875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7" name="Right Arrow 126"/>
          <p:cNvSpPr/>
          <p:nvPr/>
        </p:nvSpPr>
        <p:spPr bwMode="auto">
          <a:xfrm rot="8949060">
            <a:off x="6889935" y="22720782"/>
            <a:ext cx="2279392" cy="1232268"/>
          </a:xfrm>
          <a:prstGeom prst="rightArrow">
            <a:avLst/>
          </a:prstGeom>
          <a:solidFill>
            <a:srgbClr val="2875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8" name="Text Box 40"/>
          <p:cNvSpPr txBox="1">
            <a:spLocks noChangeArrowheads="1"/>
          </p:cNvSpPr>
          <p:nvPr/>
        </p:nvSpPr>
        <p:spPr bwMode="auto">
          <a:xfrm>
            <a:off x="1178295" y="24688803"/>
            <a:ext cx="6402880" cy="97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33" tIns="85716" rIns="171433" bIns="85716"/>
          <a:lstStyle>
            <a:lvl1pPr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smtClean="0">
                <a:latin typeface="Segoe UI Semibold" panose="020B0702040204020203" pitchFamily="34" charset="0"/>
              </a:rPr>
              <a:t>Oxygen Plasma Functionalization</a:t>
            </a:r>
            <a:endParaRPr lang="en-US" sz="2800" b="1" dirty="0">
              <a:latin typeface="Segoe UI Semibold" panose="020B0702040204020203" pitchFamily="34" charset="0"/>
            </a:endParaRPr>
          </a:p>
        </p:txBody>
      </p:sp>
      <p:sp>
        <p:nvSpPr>
          <p:cNvPr id="129" name="Text Box 40"/>
          <p:cNvSpPr txBox="1">
            <a:spLocks noChangeArrowheads="1"/>
          </p:cNvSpPr>
          <p:nvPr/>
        </p:nvSpPr>
        <p:spPr bwMode="auto">
          <a:xfrm>
            <a:off x="8223838" y="24610447"/>
            <a:ext cx="6402880" cy="97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33" tIns="85716" rIns="171433" bIns="85716"/>
          <a:lstStyle>
            <a:lvl1pPr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smtClean="0">
                <a:latin typeface="Segoe UI Semibold" panose="020B0702040204020203" pitchFamily="34" charset="0"/>
              </a:rPr>
              <a:t>Sulfur Melting Infiltration</a:t>
            </a:r>
            <a:endParaRPr lang="en-US" sz="2800" b="1" dirty="0">
              <a:latin typeface="Segoe UI Semibold" panose="020B0702040204020203" pitchFamily="34" charset="0"/>
            </a:endParaRPr>
          </a:p>
        </p:txBody>
      </p:sp>
      <p:sp>
        <p:nvSpPr>
          <p:cNvPr id="130" name="Right Arrow 129"/>
          <p:cNvSpPr/>
          <p:nvPr/>
        </p:nvSpPr>
        <p:spPr bwMode="auto">
          <a:xfrm rot="1351418">
            <a:off x="7429854" y="24702406"/>
            <a:ext cx="1680147" cy="1232268"/>
          </a:xfrm>
          <a:prstGeom prst="rightArrow">
            <a:avLst/>
          </a:prstGeom>
          <a:solidFill>
            <a:srgbClr val="2875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1" name="Right Arrow 130"/>
          <p:cNvSpPr/>
          <p:nvPr/>
        </p:nvSpPr>
        <p:spPr bwMode="auto">
          <a:xfrm rot="9580549">
            <a:off x="7095878" y="26459004"/>
            <a:ext cx="2244851" cy="1232268"/>
          </a:xfrm>
          <a:prstGeom prst="rightArrow">
            <a:avLst/>
          </a:prstGeom>
          <a:solidFill>
            <a:srgbClr val="2875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2" name="Text Box 40"/>
          <p:cNvSpPr txBox="1">
            <a:spLocks noChangeArrowheads="1"/>
          </p:cNvSpPr>
          <p:nvPr/>
        </p:nvSpPr>
        <p:spPr bwMode="auto">
          <a:xfrm>
            <a:off x="7844155" y="31101392"/>
            <a:ext cx="6402880" cy="97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33" tIns="85716" rIns="171433" bIns="85716"/>
          <a:lstStyle>
            <a:lvl1pPr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smtClean="0">
                <a:latin typeface="Segoe UI Semibold" panose="020B0702040204020203" pitchFamily="34" charset="0"/>
              </a:rPr>
              <a:t>Coin Cell Battery Assembly</a:t>
            </a:r>
            <a:endParaRPr lang="en-US" sz="2800" b="1" dirty="0">
              <a:latin typeface="Segoe UI Semibold" panose="020B0702040204020203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0" t="22086" r="19145" b="23016"/>
          <a:stretch/>
        </p:blipFill>
        <p:spPr>
          <a:xfrm>
            <a:off x="2026842" y="26024333"/>
            <a:ext cx="4571712" cy="2705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4" name="Right Arrow 133"/>
          <p:cNvSpPr/>
          <p:nvPr/>
        </p:nvSpPr>
        <p:spPr bwMode="auto">
          <a:xfrm rot="1351418">
            <a:off x="7302934" y="28556162"/>
            <a:ext cx="2415934" cy="1232268"/>
          </a:xfrm>
          <a:prstGeom prst="rightArrow">
            <a:avLst/>
          </a:prstGeom>
          <a:solidFill>
            <a:srgbClr val="2875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5" name="Text Box 40"/>
          <p:cNvSpPr txBox="1">
            <a:spLocks noChangeArrowheads="1"/>
          </p:cNvSpPr>
          <p:nvPr/>
        </p:nvSpPr>
        <p:spPr bwMode="auto">
          <a:xfrm>
            <a:off x="16494783" y="19356977"/>
            <a:ext cx="11719230" cy="140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33" tIns="85716" rIns="171433" bIns="85716"/>
          <a:lstStyle>
            <a:lvl1pPr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685800" indent="-6858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Segoe UI Semibold" panose="020B0702040204020203" pitchFamily="34" charset="0"/>
              </a:rPr>
              <a:t>Student input used to shape investigation</a:t>
            </a:r>
          </a:p>
        </p:txBody>
      </p:sp>
      <p:sp>
        <p:nvSpPr>
          <p:cNvPr id="137" name="Text Box 40"/>
          <p:cNvSpPr txBox="1">
            <a:spLocks noChangeArrowheads="1"/>
          </p:cNvSpPr>
          <p:nvPr/>
        </p:nvSpPr>
        <p:spPr bwMode="auto">
          <a:xfrm>
            <a:off x="16494783" y="29191808"/>
            <a:ext cx="11719230" cy="1788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33" tIns="85716" rIns="171433" bIns="85716"/>
          <a:lstStyle>
            <a:lvl1pPr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685800" indent="-6858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Segoe UI Semibold" panose="020B0702040204020203" pitchFamily="34" charset="0"/>
              </a:rPr>
              <a:t>Multiple attempts to find solution</a:t>
            </a:r>
          </a:p>
          <a:p>
            <a:pPr marL="685800" indent="-6858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Segoe UI Semibold" panose="020B0702040204020203" pitchFamily="34" charset="0"/>
              </a:rPr>
              <a:t>Multiple solutions are valid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696480" y="22402800"/>
            <a:ext cx="5249872" cy="2271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4931</TotalTime>
  <Words>228</Words>
  <Application>Microsoft Office PowerPoint</Application>
  <PresentationFormat>Custom</PresentationFormat>
  <Paragraphs>83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Segoe UI</vt:lpstr>
      <vt:lpstr>Segoe UI Semibold</vt:lpstr>
      <vt:lpstr>Default Design</vt:lpstr>
      <vt:lpstr>Bitmap Image</vt:lpstr>
      <vt:lpstr>Lithium-Ion Batteries Aaron Debbink Indian Hill High School AP Physics 2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Template For Scientific Poster Presentation</dc:subject>
  <dc:creator>Graphicsland/MakeSigns.com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CHEE-User</cp:lastModifiedBy>
  <cp:revision>143</cp:revision>
  <dcterms:created xsi:type="dcterms:W3CDTF">2004-07-26T21:45:23Z</dcterms:created>
  <dcterms:modified xsi:type="dcterms:W3CDTF">2018-07-13T14:24:57Z</dcterms:modified>
  <cp:category>science research poster</cp:category>
</cp:coreProperties>
</file>